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sldIdLst>
    <p:sldId id="256" r:id="rId2"/>
    <p:sldId id="259" r:id="rId3"/>
    <p:sldId id="258" r:id="rId4"/>
    <p:sldId id="257"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327" r:id="rId28"/>
    <p:sldId id="328" r:id="rId29"/>
    <p:sldId id="329" r:id="rId30"/>
    <p:sldId id="330" r:id="rId31"/>
    <p:sldId id="285" r:id="rId32"/>
    <p:sldId id="282" r:id="rId33"/>
    <p:sldId id="284" r:id="rId34"/>
    <p:sldId id="286" r:id="rId35"/>
    <p:sldId id="287" r:id="rId36"/>
    <p:sldId id="288" r:id="rId37"/>
    <p:sldId id="290" r:id="rId38"/>
    <p:sldId id="291" r:id="rId39"/>
    <p:sldId id="292" r:id="rId40"/>
    <p:sldId id="293" r:id="rId41"/>
    <p:sldId id="331" r:id="rId42"/>
    <p:sldId id="289" r:id="rId43"/>
    <p:sldId id="283" r:id="rId44"/>
    <p:sldId id="294" r:id="rId45"/>
    <p:sldId id="295" r:id="rId46"/>
    <p:sldId id="296" r:id="rId47"/>
    <p:sldId id="297" r:id="rId48"/>
    <p:sldId id="300" r:id="rId49"/>
    <p:sldId id="298" r:id="rId50"/>
    <p:sldId id="301" r:id="rId51"/>
    <p:sldId id="302" r:id="rId52"/>
    <p:sldId id="303" r:id="rId53"/>
    <p:sldId id="304" r:id="rId54"/>
    <p:sldId id="305" r:id="rId55"/>
    <p:sldId id="306" r:id="rId56"/>
    <p:sldId id="308" r:id="rId57"/>
    <p:sldId id="307" r:id="rId58"/>
    <p:sldId id="309" r:id="rId59"/>
    <p:sldId id="310" r:id="rId60"/>
    <p:sldId id="311" r:id="rId61"/>
    <p:sldId id="332"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33" r:id="rId77"/>
    <p:sldId id="326" r:id="rId78"/>
    <p:sldId id="334" r:id="rId79"/>
  </p:sldIdLst>
  <p:sldSz cx="9144000" cy="6858000" type="screen4x3"/>
  <p:notesSz cx="6858000" cy="9144000"/>
  <p:defaultTextStyle>
    <a:defPPr>
      <a:defRPr lang="en-GB"/>
    </a:defPPr>
    <a:lvl1pPr algn="l" rtl="0" fontAlgn="base">
      <a:spcBef>
        <a:spcPct val="0"/>
      </a:spcBef>
      <a:spcAft>
        <a:spcPct val="0"/>
      </a:spcAft>
      <a:defRPr sz="4000" b="1" i="1" kern="1200">
        <a:solidFill>
          <a:schemeClr val="tx1"/>
        </a:solidFill>
        <a:latin typeface="Arial" charset="0"/>
        <a:ea typeface="+mn-ea"/>
        <a:cs typeface="+mn-cs"/>
      </a:defRPr>
    </a:lvl1pPr>
    <a:lvl2pPr marL="457200" algn="l" rtl="0" fontAlgn="base">
      <a:spcBef>
        <a:spcPct val="0"/>
      </a:spcBef>
      <a:spcAft>
        <a:spcPct val="0"/>
      </a:spcAft>
      <a:defRPr sz="4000" b="1" i="1" kern="1200">
        <a:solidFill>
          <a:schemeClr val="tx1"/>
        </a:solidFill>
        <a:latin typeface="Arial" charset="0"/>
        <a:ea typeface="+mn-ea"/>
        <a:cs typeface="+mn-cs"/>
      </a:defRPr>
    </a:lvl2pPr>
    <a:lvl3pPr marL="914400" algn="l" rtl="0" fontAlgn="base">
      <a:spcBef>
        <a:spcPct val="0"/>
      </a:spcBef>
      <a:spcAft>
        <a:spcPct val="0"/>
      </a:spcAft>
      <a:defRPr sz="4000" b="1" i="1" kern="1200">
        <a:solidFill>
          <a:schemeClr val="tx1"/>
        </a:solidFill>
        <a:latin typeface="Arial" charset="0"/>
        <a:ea typeface="+mn-ea"/>
        <a:cs typeface="+mn-cs"/>
      </a:defRPr>
    </a:lvl3pPr>
    <a:lvl4pPr marL="1371600" algn="l" rtl="0" fontAlgn="base">
      <a:spcBef>
        <a:spcPct val="0"/>
      </a:spcBef>
      <a:spcAft>
        <a:spcPct val="0"/>
      </a:spcAft>
      <a:defRPr sz="4000" b="1" i="1" kern="1200">
        <a:solidFill>
          <a:schemeClr val="tx1"/>
        </a:solidFill>
        <a:latin typeface="Arial" charset="0"/>
        <a:ea typeface="+mn-ea"/>
        <a:cs typeface="+mn-cs"/>
      </a:defRPr>
    </a:lvl4pPr>
    <a:lvl5pPr marL="1828800" algn="l" rtl="0" fontAlgn="base">
      <a:spcBef>
        <a:spcPct val="0"/>
      </a:spcBef>
      <a:spcAft>
        <a:spcPct val="0"/>
      </a:spcAft>
      <a:defRPr sz="4000" b="1" i="1" kern="1200">
        <a:solidFill>
          <a:schemeClr val="tx1"/>
        </a:solidFill>
        <a:latin typeface="Arial" charset="0"/>
        <a:ea typeface="+mn-ea"/>
        <a:cs typeface="+mn-cs"/>
      </a:defRPr>
    </a:lvl5pPr>
    <a:lvl6pPr marL="2286000" algn="l" defTabSz="914400" rtl="0" eaLnBrk="1" latinLnBrk="0" hangingPunct="1">
      <a:defRPr sz="4000" b="1" i="1" kern="1200">
        <a:solidFill>
          <a:schemeClr val="tx1"/>
        </a:solidFill>
        <a:latin typeface="Arial" charset="0"/>
        <a:ea typeface="+mn-ea"/>
        <a:cs typeface="+mn-cs"/>
      </a:defRPr>
    </a:lvl6pPr>
    <a:lvl7pPr marL="2743200" algn="l" defTabSz="914400" rtl="0" eaLnBrk="1" latinLnBrk="0" hangingPunct="1">
      <a:defRPr sz="4000" b="1" i="1" kern="1200">
        <a:solidFill>
          <a:schemeClr val="tx1"/>
        </a:solidFill>
        <a:latin typeface="Arial" charset="0"/>
        <a:ea typeface="+mn-ea"/>
        <a:cs typeface="+mn-cs"/>
      </a:defRPr>
    </a:lvl7pPr>
    <a:lvl8pPr marL="3200400" algn="l" defTabSz="914400" rtl="0" eaLnBrk="1" latinLnBrk="0" hangingPunct="1">
      <a:defRPr sz="4000" b="1" i="1" kern="1200">
        <a:solidFill>
          <a:schemeClr val="tx1"/>
        </a:solidFill>
        <a:latin typeface="Arial" charset="0"/>
        <a:ea typeface="+mn-ea"/>
        <a:cs typeface="+mn-cs"/>
      </a:defRPr>
    </a:lvl8pPr>
    <a:lvl9pPr marL="3657600" algn="l" defTabSz="914400" rtl="0" eaLnBrk="1" latinLnBrk="0" hangingPunct="1">
      <a:defRPr sz="4000" b="1" i="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210" y="-7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a:defRPr/>
            </a:pPr>
            <a:endParaRPr lang="en-GB"/>
          </a:p>
        </p:txBody>
      </p:sp>
      <p:sp>
        <p:nvSpPr>
          <p:cNvPr id="19" name="Footer Placeholder 18"/>
          <p:cNvSpPr>
            <a:spLocks noGrp="1"/>
          </p:cNvSpPr>
          <p:nvPr>
            <p:ph type="ftr" sz="quarter" idx="11"/>
          </p:nvPr>
        </p:nvSpPr>
        <p:spPr/>
        <p:txBody>
          <a:bodyPr/>
          <a:lstStyle/>
          <a:p>
            <a:pPr>
              <a:defRPr/>
            </a:pPr>
            <a:endParaRPr lang="en-GB"/>
          </a:p>
        </p:txBody>
      </p:sp>
      <p:sp>
        <p:nvSpPr>
          <p:cNvPr id="27" name="Slide Number Placeholder 26"/>
          <p:cNvSpPr>
            <a:spLocks noGrp="1"/>
          </p:cNvSpPr>
          <p:nvPr>
            <p:ph type="sldNum" sz="quarter" idx="12"/>
          </p:nvPr>
        </p:nvSpPr>
        <p:spPr/>
        <p:txBody>
          <a:bodyPr/>
          <a:lstStyle/>
          <a:p>
            <a:pPr>
              <a:defRPr/>
            </a:pPr>
            <a:fld id="{BC4BC60E-59F4-4581-B938-07EBCC7FD2C8}" type="slidenum">
              <a:rPr lang="en-GB" smtClean="0"/>
              <a:pPr>
                <a:defRPr/>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2D8B13F4-7488-423D-99E4-7A6FED7FC496}" type="slidenum">
              <a:rPr lang="en-GB" smtClean="0"/>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D0FF9525-A1EC-4EA2-880E-98300266EB57}" type="slidenum">
              <a:rPr lang="en-GB" smtClean="0"/>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D3F0649-4806-4924-BD81-B08D2DA7D757}"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FC185447-9472-4A9E-AFA2-38E14F336710}" type="slidenum">
              <a:rPr lang="en-GB" smtClean="0"/>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4B2CB1B0-F71A-4AFC-B835-50C5E7853CBE}" type="slidenum">
              <a:rPr lang="en-GB" smtClean="0"/>
              <a:pPr>
                <a:defRPr/>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5E7490E6-9638-4013-91AE-808C232F0FFE}" type="slidenum">
              <a:rPr lang="en-GB" smtClean="0"/>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F9A936B1-2E34-4CF9-B59A-A0EC3BC3AC52}" type="slidenum">
              <a:rPr lang="en-GB" smtClean="0"/>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pPr>
              <a:defRPr/>
            </a:pPr>
            <a:endParaRPr lang="en-GB"/>
          </a:p>
        </p:txBody>
      </p:sp>
      <p:sp>
        <p:nvSpPr>
          <p:cNvPr id="8" name="Slide Number Placeholder 7"/>
          <p:cNvSpPr>
            <a:spLocks noGrp="1"/>
          </p:cNvSpPr>
          <p:nvPr>
            <p:ph type="sldNum" sz="quarter" idx="11"/>
          </p:nvPr>
        </p:nvSpPr>
        <p:spPr/>
        <p:txBody>
          <a:bodyPr/>
          <a:lstStyle/>
          <a:p>
            <a:pPr>
              <a:defRPr/>
            </a:pPr>
            <a:fld id="{30DE9660-32D6-406D-BA31-9B2D8D606980}" type="slidenum">
              <a:rPr lang="en-GB" smtClean="0"/>
              <a:pPr>
                <a:defRPr/>
              </a:pPr>
              <a:t>‹#›</a:t>
            </a:fld>
            <a:endParaRPr lang="en-GB"/>
          </a:p>
        </p:txBody>
      </p:sp>
      <p:sp>
        <p:nvSpPr>
          <p:cNvPr id="9" name="Footer Placeholder 8"/>
          <p:cNvSpPr>
            <a:spLocks noGrp="1"/>
          </p:cNvSpPr>
          <p:nvPr>
            <p:ph type="ftr" sz="quarter" idx="12"/>
          </p:nvPr>
        </p:nvSpPr>
        <p:spPr/>
        <p:txBody>
          <a:bodyPr/>
          <a:lstStyle/>
          <a:p>
            <a:pPr>
              <a:defRPr/>
            </a:pP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p>
        </p:txBody>
      </p:sp>
      <p:sp>
        <p:nvSpPr>
          <p:cNvPr id="3" name="Footer Placeholder 2"/>
          <p:cNvSpPr>
            <a:spLocks noGrp="1"/>
          </p:cNvSpPr>
          <p:nvPr>
            <p:ph type="ftr" sz="quarter" idx="11"/>
          </p:nvPr>
        </p:nvSpPr>
        <p:spPr/>
        <p:txBody>
          <a:bodyPr/>
          <a:lstStyle/>
          <a:p>
            <a:pPr>
              <a:defRPr/>
            </a:pPr>
            <a:endParaRPr lang="en-GB"/>
          </a:p>
        </p:txBody>
      </p:sp>
      <p:sp>
        <p:nvSpPr>
          <p:cNvPr id="4" name="Slide Number Placeholder 3"/>
          <p:cNvSpPr>
            <a:spLocks noGrp="1"/>
          </p:cNvSpPr>
          <p:nvPr>
            <p:ph type="sldNum" sz="quarter" idx="12"/>
          </p:nvPr>
        </p:nvSpPr>
        <p:spPr/>
        <p:txBody>
          <a:bodyPr/>
          <a:lstStyle/>
          <a:p>
            <a:pPr>
              <a:defRPr/>
            </a:pPr>
            <a:fld id="{46F90DE4-FBBB-4EDD-AE5C-299F335E037D}" type="slidenum">
              <a:rPr lang="en-GB" smtClean="0"/>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a:xfrm>
            <a:off x="8156448" y="6422064"/>
            <a:ext cx="762000" cy="365125"/>
          </a:xfrm>
        </p:spPr>
        <p:txBody>
          <a:bodyPr/>
          <a:lstStyle/>
          <a:p>
            <a:pPr>
              <a:defRPr/>
            </a:pPr>
            <a:fld id="{A1D58A4B-D42A-4364-827E-12BAAB0002EB}" type="slidenum">
              <a:rPr lang="en-GB" smtClean="0"/>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8E8A189C-A331-43D9-BBA8-7E85699ED9E3}" type="slidenum">
              <a:rPr lang="en-GB" smtClean="0"/>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a:defRPr/>
            </a:pPr>
            <a:endParaRPr lang="en-GB"/>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a:defRPr/>
            </a:pPr>
            <a:endParaRPr lang="en-GB"/>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a:defRPr/>
            </a:pPr>
            <a:fld id="{C74D95D5-B500-4F24-9447-B88A82618817}" type="slidenum">
              <a:rPr lang="en-GB" smtClean="0"/>
              <a:pPr>
                <a:defRPr/>
              </a:pPr>
              <a:t>‹#›</a:t>
            </a:fld>
            <a:endParaRPr lang="en-GB"/>
          </a:p>
        </p:txBody>
      </p:sp>
    </p:spTree>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uk/url?sa=t&amp;rct=j&amp;q=nietzche%20there%20is%20no%20right%20way%20&amp;source=web&amp;cd=1&amp;ved=0CCwQFjAA&amp;url=http://www.goodreads.com/author/quotes/1938.Friedrich_Nietzsche&amp;ei=n_h6T4X6CejQ0QXd_Zi_CQ&amp;usg=AFQjCNGj4s_NiYL3EpXDmlGW6TkNaxX7UA&amp;cad=rja" TargetMode="External"/><Relationship Id="rId2" Type="http://schemas.openxmlformats.org/officeDocument/2006/relationships/hyperlink" Target="http://thinkexist.com/quotation/you_have_your_way-i_have_my_way-as_for_the_right/296207.html" TargetMode="Externa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33.png"/><Relationship Id="rId5" Type="http://schemas.openxmlformats.org/officeDocument/2006/relationships/image" Target="../media/image38.png"/><Relationship Id="rId4" Type="http://schemas.openxmlformats.org/officeDocument/2006/relationships/image" Target="../media/image37.jpeg"/><Relationship Id="rId9"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fressin.free.fr/images/bernanos/bernanos.jpg"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6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6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hyperlink" Target="http://upload.wikimedia.org/wikipedia/commons/d/da/Kim_Il-sung.jpg" TargetMode="External"/><Relationship Id="rId4" Type="http://schemas.openxmlformats.org/officeDocument/2006/relationships/image" Target="../media/image95.jpeg"/></Relationships>
</file>

<file path=ppt/slides/_rels/slide7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85800" y="1052513"/>
            <a:ext cx="7631113" cy="2547937"/>
          </a:xfrm>
        </p:spPr>
        <p:txBody>
          <a:bodyPr>
            <a:scene3d>
              <a:camera prst="perspectiveContrastingRightFacing"/>
              <a:lightRig rig="threePt" dir="t"/>
            </a:scene3d>
          </a:bodyPr>
          <a:lstStyle/>
          <a:p>
            <a:pPr eaLnBrk="1" hangingPunct="1"/>
            <a:r>
              <a:rPr lang="en-GB" sz="6000" b="1" dirty="0" smtClean="0">
                <a:solidFill>
                  <a:schemeClr val="bg1"/>
                </a:solidFill>
              </a:rPr>
              <a:t>What Easter Means To Me</a:t>
            </a:r>
          </a:p>
        </p:txBody>
      </p:sp>
      <p:sp>
        <p:nvSpPr>
          <p:cNvPr id="6147" name="Rectangle 3"/>
          <p:cNvSpPr>
            <a:spLocks noGrp="1" noChangeArrowheads="1"/>
          </p:cNvSpPr>
          <p:nvPr>
            <p:ph type="subTitle" idx="1"/>
          </p:nvPr>
        </p:nvSpPr>
        <p:spPr>
          <a:xfrm>
            <a:off x="1115616" y="2564904"/>
            <a:ext cx="6480048" cy="1752600"/>
          </a:xfrm>
        </p:spPr>
        <p:txBody>
          <a:bodyPr>
            <a:scene3d>
              <a:camera prst="perspectiveContrastingRightFacing"/>
              <a:lightRig rig="threePt" dir="t"/>
            </a:scene3d>
          </a:bodyPr>
          <a:lstStyle/>
          <a:p>
            <a:pPr eaLnBrk="1" hangingPunct="1">
              <a:lnSpc>
                <a:spcPct val="90000"/>
              </a:lnSpc>
            </a:pPr>
            <a:r>
              <a:rPr lang="en-GB" sz="3600" b="1" dirty="0" smtClean="0">
                <a:solidFill>
                  <a:schemeClr val="bg1"/>
                </a:solidFill>
                <a:latin typeface="Prestige Elite Std" pitchFamily="49" charset="0"/>
              </a:rPr>
              <a:t>David Alton</a:t>
            </a:r>
          </a:p>
          <a:p>
            <a:pPr eaLnBrk="1" hangingPunct="1">
              <a:lnSpc>
                <a:spcPct val="90000"/>
              </a:lnSpc>
            </a:pPr>
            <a:r>
              <a:rPr lang="en-GB" sz="3600" b="1" dirty="0" smtClean="0">
                <a:solidFill>
                  <a:schemeClr val="bg1"/>
                </a:solidFill>
                <a:latin typeface="Prestige Elite Std" pitchFamily="49" charset="0"/>
              </a:rPr>
              <a:t>April 2012</a:t>
            </a:r>
          </a:p>
          <a:p>
            <a:pPr eaLnBrk="1" hangingPunct="1">
              <a:lnSpc>
                <a:spcPct val="90000"/>
              </a:lnSpc>
            </a:pPr>
            <a:endParaRPr lang="en-GB" dirty="0" smtClean="0"/>
          </a:p>
        </p:txBody>
      </p:sp>
      <p:sp>
        <p:nvSpPr>
          <p:cNvPr id="4" name="TextBox 3"/>
          <p:cNvSpPr txBox="1"/>
          <p:nvPr/>
        </p:nvSpPr>
        <p:spPr>
          <a:xfrm>
            <a:off x="4860032" y="4149080"/>
            <a:ext cx="2988840" cy="400110"/>
          </a:xfrm>
          <a:prstGeom prst="rect">
            <a:avLst/>
          </a:prstGeom>
          <a:noFill/>
        </p:spPr>
        <p:txBody>
          <a:bodyPr wrap="square" rtlCol="0">
            <a:spAutoFit/>
            <a:scene3d>
              <a:camera prst="perspectiveContrastingRightFacing"/>
              <a:lightRig rig="threePt" dir="t"/>
            </a:scene3d>
          </a:bodyPr>
          <a:lstStyle/>
          <a:p>
            <a:r>
              <a:rPr lang="en-GB" sz="2000" b="0" i="0" dirty="0" smtClean="0">
                <a:latin typeface="Prestige Elite Std" pitchFamily="49" charset="0"/>
              </a:rPr>
              <a:t>www.davidalton.net</a:t>
            </a:r>
            <a:endParaRPr lang="en-GB" sz="2000" b="0" i="0" dirty="0">
              <a:latin typeface="Prestige Elite Std" pitchFamily="49"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fontScale="90000"/>
          </a:bodyPr>
          <a:lstStyle/>
          <a:p>
            <a:pPr eaLnBrk="1" hangingPunct="1"/>
            <a:r>
              <a:rPr lang="en-GB" sz="4000" b="1" smtClean="0">
                <a:solidFill>
                  <a:schemeClr val="bg1"/>
                </a:solidFill>
              </a:rPr>
              <a:t>The Bible Begins and Concludes in a Garden</a:t>
            </a:r>
          </a:p>
        </p:txBody>
      </p:sp>
      <p:pic>
        <p:nvPicPr>
          <p:cNvPr id="15363" name="Picture 5" descr="the-garden-of-eden"/>
          <p:cNvPicPr>
            <a:picLocks noChangeAspect="1" noChangeArrowheads="1"/>
          </p:cNvPicPr>
          <p:nvPr/>
        </p:nvPicPr>
        <p:blipFill>
          <a:blip r:embed="rId2" cstate="print"/>
          <a:srcRect/>
          <a:stretch>
            <a:fillRect/>
          </a:stretch>
        </p:blipFill>
        <p:spPr bwMode="auto">
          <a:xfrm>
            <a:off x="323850" y="1628775"/>
            <a:ext cx="8496300" cy="4983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idx="1"/>
          </p:nvPr>
        </p:nvSpPr>
        <p:spPr>
          <a:xfrm>
            <a:off x="3132138" y="1773238"/>
            <a:ext cx="6011862" cy="4352925"/>
          </a:xfrm>
        </p:spPr>
        <p:txBody>
          <a:bodyPr/>
          <a:lstStyle/>
          <a:p>
            <a:pPr eaLnBrk="1" hangingPunct="1">
              <a:lnSpc>
                <a:spcPct val="90000"/>
              </a:lnSpc>
              <a:buFontTx/>
              <a:buNone/>
            </a:pPr>
            <a:r>
              <a:rPr lang="en-US" sz="2400" b="1" smtClean="0">
                <a:solidFill>
                  <a:schemeClr val="bg1"/>
                </a:solidFill>
              </a:rPr>
              <a:t>April is the cruellest month, breeding </a:t>
            </a:r>
          </a:p>
          <a:p>
            <a:pPr eaLnBrk="1" hangingPunct="1">
              <a:lnSpc>
                <a:spcPct val="90000"/>
              </a:lnSpc>
              <a:buFontTx/>
              <a:buNone/>
            </a:pPr>
            <a:r>
              <a:rPr lang="en-US" sz="2400" b="1" smtClean="0">
                <a:solidFill>
                  <a:schemeClr val="bg1"/>
                </a:solidFill>
              </a:rPr>
              <a:t>Lilacs out of the dead land, mixing </a:t>
            </a:r>
          </a:p>
          <a:p>
            <a:pPr eaLnBrk="1" hangingPunct="1">
              <a:lnSpc>
                <a:spcPct val="90000"/>
              </a:lnSpc>
              <a:buFontTx/>
              <a:buNone/>
            </a:pPr>
            <a:r>
              <a:rPr lang="en-US" sz="2400" b="1" smtClean="0">
                <a:solidFill>
                  <a:schemeClr val="bg1"/>
                </a:solidFill>
              </a:rPr>
              <a:t>Memory and desire, stirring </a:t>
            </a:r>
          </a:p>
          <a:p>
            <a:pPr eaLnBrk="1" hangingPunct="1">
              <a:lnSpc>
                <a:spcPct val="90000"/>
              </a:lnSpc>
              <a:buFontTx/>
              <a:buNone/>
            </a:pPr>
            <a:r>
              <a:rPr lang="en-US" sz="2400" b="1" smtClean="0">
                <a:solidFill>
                  <a:schemeClr val="bg1"/>
                </a:solidFill>
              </a:rPr>
              <a:t>Dull roots with spring rain. </a:t>
            </a:r>
          </a:p>
          <a:p>
            <a:pPr eaLnBrk="1" hangingPunct="1">
              <a:lnSpc>
                <a:spcPct val="90000"/>
              </a:lnSpc>
              <a:buFontTx/>
              <a:buNone/>
            </a:pPr>
            <a:r>
              <a:rPr lang="en-US" sz="2400" b="1" smtClean="0">
                <a:solidFill>
                  <a:schemeClr val="bg1"/>
                </a:solidFill>
              </a:rPr>
              <a:t>Winter kept us warm, covering </a:t>
            </a:r>
          </a:p>
          <a:p>
            <a:pPr eaLnBrk="1" hangingPunct="1">
              <a:lnSpc>
                <a:spcPct val="90000"/>
              </a:lnSpc>
              <a:buFontTx/>
              <a:buNone/>
            </a:pPr>
            <a:r>
              <a:rPr lang="en-US" sz="2400" b="1" smtClean="0">
                <a:solidFill>
                  <a:schemeClr val="bg1"/>
                </a:solidFill>
              </a:rPr>
              <a:t>Earth in forgetful snow, feeding </a:t>
            </a:r>
          </a:p>
          <a:p>
            <a:pPr eaLnBrk="1" hangingPunct="1">
              <a:lnSpc>
                <a:spcPct val="90000"/>
              </a:lnSpc>
              <a:buFontTx/>
              <a:buNone/>
            </a:pPr>
            <a:r>
              <a:rPr lang="en-US" sz="2400" b="1" smtClean="0">
                <a:solidFill>
                  <a:schemeClr val="bg1"/>
                </a:solidFill>
              </a:rPr>
              <a:t>A little life with dried tubers.</a:t>
            </a:r>
            <a:endParaRPr lang="en-GB" sz="2400" b="1" smtClean="0">
              <a:solidFill>
                <a:schemeClr val="bg1"/>
              </a:solidFill>
            </a:endParaRPr>
          </a:p>
        </p:txBody>
      </p:sp>
      <p:pic>
        <p:nvPicPr>
          <p:cNvPr id="16387" name="Picture 5" descr="676"/>
          <p:cNvPicPr>
            <a:picLocks noChangeAspect="1" noChangeArrowheads="1"/>
          </p:cNvPicPr>
          <p:nvPr/>
        </p:nvPicPr>
        <p:blipFill>
          <a:blip r:embed="rId2" cstate="print"/>
          <a:srcRect/>
          <a:stretch>
            <a:fillRect/>
          </a:stretch>
        </p:blipFill>
        <p:spPr bwMode="auto">
          <a:xfrm>
            <a:off x="250825" y="765175"/>
            <a:ext cx="2843213" cy="528637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cstate="print"/>
          <a:srcRect/>
          <a:stretch>
            <a:fillRect/>
          </a:stretch>
        </p:blipFill>
        <p:spPr bwMode="auto">
          <a:xfrm>
            <a:off x="611560" y="548680"/>
            <a:ext cx="3944888" cy="591733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pasolini"/>
          <p:cNvPicPr>
            <a:picLocks noChangeAspect="1" noChangeArrowheads="1"/>
          </p:cNvPicPr>
          <p:nvPr/>
        </p:nvPicPr>
        <p:blipFill>
          <a:blip r:embed="rId2" cstate="print"/>
          <a:srcRect/>
          <a:stretch>
            <a:fillRect/>
          </a:stretch>
        </p:blipFill>
        <p:spPr bwMode="auto">
          <a:xfrm>
            <a:off x="611560" y="692696"/>
            <a:ext cx="3600450" cy="576103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8435" name="Picture 7" descr="51B9SJW5BDL"/>
          <p:cNvPicPr>
            <a:picLocks noChangeAspect="1" noChangeArrowheads="1"/>
          </p:cNvPicPr>
          <p:nvPr/>
        </p:nvPicPr>
        <p:blipFill>
          <a:blip r:embed="rId3" cstate="print"/>
          <a:srcRect/>
          <a:stretch>
            <a:fillRect/>
          </a:stretch>
        </p:blipFill>
        <p:spPr bwMode="auto">
          <a:xfrm>
            <a:off x="4716463" y="620713"/>
            <a:ext cx="4105275" cy="584041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174166_f248"/>
          <p:cNvPicPr>
            <a:picLocks noChangeAspect="1" noChangeArrowheads="1"/>
          </p:cNvPicPr>
          <p:nvPr/>
        </p:nvPicPr>
        <p:blipFill>
          <a:blip r:embed="rId2" cstate="print"/>
          <a:srcRect/>
          <a:stretch>
            <a:fillRect/>
          </a:stretch>
        </p:blipFill>
        <p:spPr bwMode="auto">
          <a:xfrm>
            <a:off x="2339975" y="333375"/>
            <a:ext cx="5040313" cy="633571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7" descr="passionofchrist"/>
          <p:cNvPicPr>
            <a:picLocks noChangeAspect="1" noChangeArrowheads="1"/>
          </p:cNvPicPr>
          <p:nvPr/>
        </p:nvPicPr>
        <p:blipFill>
          <a:blip r:embed="rId2" cstate="print"/>
          <a:srcRect/>
          <a:stretch>
            <a:fillRect/>
          </a:stretch>
        </p:blipFill>
        <p:spPr bwMode="auto">
          <a:xfrm>
            <a:off x="0" y="490538"/>
            <a:ext cx="9143999" cy="5876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descr="sign-via-dolorosa1"/>
          <p:cNvPicPr>
            <a:picLocks noChangeAspect="1" noChangeArrowheads="1"/>
          </p:cNvPicPr>
          <p:nvPr/>
        </p:nvPicPr>
        <p:blipFill>
          <a:blip r:embed="rId2" cstate="print"/>
          <a:srcRect/>
          <a:stretch>
            <a:fillRect/>
          </a:stretch>
        </p:blipFill>
        <p:spPr bwMode="auto">
          <a:xfrm>
            <a:off x="-1851" y="0"/>
            <a:ext cx="914770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via_dolorosa"/>
          <p:cNvPicPr>
            <a:picLocks noChangeAspect="1" noChangeArrowheads="1"/>
          </p:cNvPicPr>
          <p:nvPr/>
        </p:nvPicPr>
        <p:blipFill>
          <a:blip r:embed="rId2" cstate="print"/>
          <a:srcRect/>
          <a:stretch>
            <a:fillRect/>
          </a:stretch>
        </p:blipFill>
        <p:spPr bwMode="auto">
          <a:xfrm>
            <a:off x="1187450" y="692150"/>
            <a:ext cx="6624638" cy="539273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via_crucis"/>
          <p:cNvPicPr>
            <a:picLocks noChangeAspect="1" noChangeArrowheads="1"/>
          </p:cNvPicPr>
          <p:nvPr/>
        </p:nvPicPr>
        <p:blipFill>
          <a:blip r:embed="rId2" cstate="print"/>
          <a:srcRect/>
          <a:stretch>
            <a:fillRect/>
          </a:stretch>
        </p:blipFill>
        <p:spPr bwMode="auto">
          <a:xfrm>
            <a:off x="971550" y="476250"/>
            <a:ext cx="6985000" cy="5876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Resurrection"/>
          <p:cNvPicPr>
            <a:picLocks noChangeAspect="1" noChangeArrowheads="1"/>
          </p:cNvPicPr>
          <p:nvPr/>
        </p:nvPicPr>
        <p:blipFill>
          <a:blip r:embed="rId2" cstate="print"/>
          <a:srcRect/>
          <a:stretch>
            <a:fillRect/>
          </a:stretch>
        </p:blipFill>
        <p:spPr bwMode="auto">
          <a:xfrm>
            <a:off x="1187624" y="260648"/>
            <a:ext cx="6956425" cy="59769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palm_sunday_.jpg Palm Sunday image by touheu"/>
          <p:cNvPicPr>
            <a:picLocks noChangeAspect="1" noChangeArrowheads="1"/>
          </p:cNvPicPr>
          <p:nvPr/>
        </p:nvPicPr>
        <p:blipFill>
          <a:blip r:embed="rId2" cstate="print"/>
          <a:srcRect/>
          <a:stretch>
            <a:fillRect/>
          </a:stretch>
        </p:blipFill>
        <p:spPr bwMode="auto">
          <a:xfrm>
            <a:off x="683568" y="476672"/>
            <a:ext cx="7992690" cy="584244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idx="1"/>
          </p:nvPr>
        </p:nvSpPr>
        <p:spPr>
          <a:xfrm>
            <a:off x="457200" y="765175"/>
            <a:ext cx="3970338" cy="5360988"/>
          </a:xfrm>
        </p:spPr>
        <p:txBody>
          <a:bodyPr/>
          <a:lstStyle/>
          <a:p>
            <a:pPr eaLnBrk="1" hangingPunct="1">
              <a:lnSpc>
                <a:spcPct val="80000"/>
              </a:lnSpc>
              <a:buFontTx/>
              <a:buNone/>
            </a:pPr>
            <a:r>
              <a:rPr lang="en-GB" sz="2400" b="1" i="1" smtClean="0">
                <a:solidFill>
                  <a:schemeClr val="bg1"/>
                </a:solidFill>
              </a:rPr>
              <a:t>“There is not room for Death,</a:t>
            </a:r>
            <a:br>
              <a:rPr lang="en-GB" sz="2400" b="1" i="1" smtClean="0">
                <a:solidFill>
                  <a:schemeClr val="bg1"/>
                </a:solidFill>
              </a:rPr>
            </a:br>
            <a:r>
              <a:rPr lang="en-GB" sz="2400" b="1" i="1" smtClean="0">
                <a:solidFill>
                  <a:schemeClr val="bg1"/>
                </a:solidFill>
              </a:rPr>
              <a:t>Nor atom that his might could render void:</a:t>
            </a:r>
            <a:br>
              <a:rPr lang="en-GB" sz="2400" b="1" i="1" smtClean="0">
                <a:solidFill>
                  <a:schemeClr val="bg1"/>
                </a:solidFill>
              </a:rPr>
            </a:br>
            <a:r>
              <a:rPr lang="en-GB" sz="2400" b="1" i="1" smtClean="0">
                <a:solidFill>
                  <a:schemeClr val="bg1"/>
                </a:solidFill>
              </a:rPr>
              <a:t>Thou - Thou art Being and Breath,</a:t>
            </a:r>
            <a:br>
              <a:rPr lang="en-GB" sz="2400" b="1" i="1" smtClean="0">
                <a:solidFill>
                  <a:schemeClr val="bg1"/>
                </a:solidFill>
              </a:rPr>
            </a:br>
            <a:r>
              <a:rPr lang="en-GB" sz="2400" b="1" i="1" smtClean="0">
                <a:solidFill>
                  <a:schemeClr val="bg1"/>
                </a:solidFill>
              </a:rPr>
              <a:t>And what Thou art may never be destroyed”</a:t>
            </a:r>
          </a:p>
          <a:p>
            <a:pPr eaLnBrk="1" hangingPunct="1">
              <a:lnSpc>
                <a:spcPct val="80000"/>
              </a:lnSpc>
              <a:buFontTx/>
              <a:buNone/>
            </a:pPr>
            <a:endParaRPr lang="en-GB" sz="2400" b="1" i="1" smtClean="0">
              <a:solidFill>
                <a:schemeClr val="bg1"/>
              </a:solidFill>
            </a:endParaRPr>
          </a:p>
          <a:p>
            <a:pPr eaLnBrk="1" hangingPunct="1">
              <a:lnSpc>
                <a:spcPct val="80000"/>
              </a:lnSpc>
              <a:buFontTx/>
              <a:buNone/>
            </a:pPr>
            <a:endParaRPr lang="en-GB" sz="2400" b="1" i="1" smtClean="0">
              <a:solidFill>
                <a:schemeClr val="bg1"/>
              </a:solidFill>
            </a:endParaRPr>
          </a:p>
          <a:p>
            <a:pPr eaLnBrk="1" hangingPunct="1">
              <a:lnSpc>
                <a:spcPct val="80000"/>
              </a:lnSpc>
              <a:buFontTx/>
              <a:buNone/>
            </a:pPr>
            <a:endParaRPr lang="en-GB" sz="2400" b="1" i="1" smtClean="0">
              <a:solidFill>
                <a:schemeClr val="bg1"/>
              </a:solidFill>
            </a:endParaRPr>
          </a:p>
          <a:p>
            <a:pPr eaLnBrk="1" hangingPunct="1">
              <a:lnSpc>
                <a:spcPct val="80000"/>
              </a:lnSpc>
              <a:buFontTx/>
              <a:buNone/>
            </a:pPr>
            <a:endParaRPr lang="en-GB" sz="800" b="1" i="1" smtClean="0">
              <a:solidFill>
                <a:schemeClr val="bg1"/>
              </a:solidFill>
            </a:endParaRPr>
          </a:p>
          <a:p>
            <a:pPr eaLnBrk="1" hangingPunct="1">
              <a:lnSpc>
                <a:spcPct val="80000"/>
              </a:lnSpc>
              <a:buFontTx/>
              <a:buNone/>
            </a:pPr>
            <a:endParaRPr lang="en-GB" sz="800" b="1" i="1" smtClean="0">
              <a:solidFill>
                <a:schemeClr val="bg1"/>
              </a:solidFill>
            </a:endParaRPr>
          </a:p>
          <a:p>
            <a:pPr eaLnBrk="1" hangingPunct="1">
              <a:lnSpc>
                <a:spcPct val="80000"/>
              </a:lnSpc>
              <a:buFontTx/>
              <a:buNone/>
            </a:pPr>
            <a:r>
              <a:rPr lang="en-GB" sz="800" b="1" i="1" smtClean="0">
                <a:solidFill>
                  <a:schemeClr val="bg1"/>
                </a:solidFill>
              </a:rPr>
              <a:t>      </a:t>
            </a:r>
            <a:r>
              <a:rPr lang="en-GB" sz="4000" b="1" i="1" smtClean="0">
                <a:solidFill>
                  <a:schemeClr val="bg1"/>
                </a:solidFill>
              </a:rPr>
              <a:t>- Emily Bronte</a:t>
            </a:r>
          </a:p>
        </p:txBody>
      </p:sp>
      <p:pic>
        <p:nvPicPr>
          <p:cNvPr id="25603" name="Picture 5" descr="emily_bronte"/>
          <p:cNvPicPr>
            <a:picLocks noChangeAspect="1" noChangeArrowheads="1"/>
          </p:cNvPicPr>
          <p:nvPr/>
        </p:nvPicPr>
        <p:blipFill>
          <a:blip r:embed="rId2" cstate="print"/>
          <a:srcRect/>
          <a:stretch>
            <a:fillRect/>
          </a:stretch>
        </p:blipFill>
        <p:spPr bwMode="auto">
          <a:xfrm>
            <a:off x="4932363" y="836613"/>
            <a:ext cx="3810000" cy="47625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5" descr="pope-john-paul-ii"/>
          <p:cNvPicPr>
            <a:picLocks noChangeAspect="1" noChangeArrowheads="1"/>
          </p:cNvPicPr>
          <p:nvPr/>
        </p:nvPicPr>
        <p:blipFill>
          <a:blip r:embed="rId2" cstate="print"/>
          <a:srcRect/>
          <a:stretch>
            <a:fillRect/>
          </a:stretch>
        </p:blipFill>
        <p:spPr bwMode="auto">
          <a:xfrm>
            <a:off x="1403648" y="260648"/>
            <a:ext cx="6200775" cy="4608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626" name="Rectangle 3"/>
          <p:cNvSpPr>
            <a:spLocks noGrp="1" noChangeArrowheads="1"/>
          </p:cNvSpPr>
          <p:nvPr>
            <p:ph idx="1"/>
          </p:nvPr>
        </p:nvSpPr>
        <p:spPr>
          <a:xfrm>
            <a:off x="457200" y="5013325"/>
            <a:ext cx="8229600" cy="1112838"/>
          </a:xfrm>
        </p:spPr>
        <p:txBody>
          <a:bodyPr/>
          <a:lstStyle/>
          <a:p>
            <a:pPr eaLnBrk="1" hangingPunct="1">
              <a:buFontTx/>
              <a:buNone/>
            </a:pPr>
            <a:r>
              <a:rPr lang="en-GB" b="1" i="1" smtClean="0">
                <a:solidFill>
                  <a:schemeClr val="bg1"/>
                </a:solidFill>
              </a:rPr>
              <a:t>“ the new springtime of the human spirit.”</a:t>
            </a:r>
            <a:r>
              <a:rPr lang="en-GB" smtClean="0">
                <a:solidFill>
                  <a:schemeClr val="bg1"/>
                </a:solidFill>
              </a:rPr>
              <a:t>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p:cNvPicPr>
            <a:picLocks noChangeAspect="1" noChangeArrowheads="1"/>
          </p:cNvPicPr>
          <p:nvPr/>
        </p:nvPicPr>
        <p:blipFill>
          <a:blip r:embed="rId2" cstate="print"/>
          <a:srcRect/>
          <a:stretch>
            <a:fillRect/>
          </a:stretch>
        </p:blipFill>
        <p:spPr bwMode="auto">
          <a:xfrm>
            <a:off x="1409700" y="266700"/>
            <a:ext cx="6324600" cy="63246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idx="1"/>
          </p:nvPr>
        </p:nvSpPr>
        <p:spPr>
          <a:xfrm>
            <a:off x="457200" y="1600200"/>
            <a:ext cx="3609975" cy="4525963"/>
          </a:xfrm>
        </p:spPr>
        <p:txBody>
          <a:bodyPr/>
          <a:lstStyle/>
          <a:p>
            <a:pPr eaLnBrk="1" hangingPunct="1">
              <a:buFontTx/>
              <a:buNone/>
            </a:pPr>
            <a:r>
              <a:rPr lang="en-GB" b="1" i="1" u="sng" smtClean="0">
                <a:solidFill>
                  <a:schemeClr val="bg1"/>
                </a:solidFill>
              </a:rPr>
              <a:t>umuntu  </a:t>
            </a:r>
            <a:r>
              <a:rPr lang="en-GB" b="1" i="1" smtClean="0">
                <a:solidFill>
                  <a:schemeClr val="bg1"/>
                </a:solidFill>
              </a:rPr>
              <a:t>ngumuntu ngabantu</a:t>
            </a:r>
            <a:r>
              <a:rPr lang="en-GB" b="1" i="1" smtClean="0"/>
              <a:t> </a:t>
            </a:r>
            <a:r>
              <a:rPr lang="en-GB" b="1" i="1" smtClean="0">
                <a:solidFill>
                  <a:schemeClr val="bg1"/>
                </a:solidFill>
              </a:rPr>
              <a:t>– a</a:t>
            </a:r>
            <a:r>
              <a:rPr lang="en-GB" b="1" i="1" smtClean="0"/>
              <a:t> </a:t>
            </a:r>
            <a:r>
              <a:rPr lang="en-GB" b="1" i="1" smtClean="0">
                <a:solidFill>
                  <a:schemeClr val="bg1"/>
                </a:solidFill>
              </a:rPr>
              <a:t>person is a person because of other people.</a:t>
            </a:r>
            <a:r>
              <a:rPr lang="en-GB" smtClean="0">
                <a:solidFill>
                  <a:schemeClr val="bg1"/>
                </a:solidFill>
              </a:rPr>
              <a:t> </a:t>
            </a:r>
          </a:p>
        </p:txBody>
      </p:sp>
      <p:pic>
        <p:nvPicPr>
          <p:cNvPr id="28675" name="Picture 5" descr="mandela_traditional_costume"/>
          <p:cNvPicPr>
            <a:picLocks noChangeAspect="1" noChangeArrowheads="1"/>
          </p:cNvPicPr>
          <p:nvPr/>
        </p:nvPicPr>
        <p:blipFill>
          <a:blip r:embed="rId2" cstate="print"/>
          <a:srcRect/>
          <a:stretch>
            <a:fillRect/>
          </a:stretch>
        </p:blipFill>
        <p:spPr bwMode="auto">
          <a:xfrm>
            <a:off x="4284663" y="333375"/>
            <a:ext cx="4238625" cy="587692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idx="1"/>
          </p:nvPr>
        </p:nvSpPr>
        <p:spPr>
          <a:xfrm>
            <a:off x="457200" y="260350"/>
            <a:ext cx="8229600" cy="5865813"/>
          </a:xfrm>
        </p:spPr>
        <p:txBody>
          <a:bodyPr/>
          <a:lstStyle/>
          <a:p>
            <a:pPr eaLnBrk="1" hangingPunct="1">
              <a:buFontTx/>
              <a:buNone/>
            </a:pPr>
            <a:r>
              <a:rPr lang="en-GB" b="1" i="1" smtClean="0">
                <a:solidFill>
                  <a:schemeClr val="bg1"/>
                </a:solidFill>
              </a:rPr>
              <a:t>“it is in the shelter of each other’s lives that the people live.”</a:t>
            </a:r>
            <a:r>
              <a:rPr lang="en-GB" smtClean="0">
                <a:solidFill>
                  <a:schemeClr val="bg1"/>
                </a:solidFill>
              </a:rPr>
              <a:t> </a:t>
            </a:r>
          </a:p>
        </p:txBody>
      </p:sp>
      <p:pic>
        <p:nvPicPr>
          <p:cNvPr id="29699" name="Picture 5" descr="1900"/>
          <p:cNvPicPr>
            <a:picLocks noChangeAspect="1" noChangeArrowheads="1"/>
          </p:cNvPicPr>
          <p:nvPr/>
        </p:nvPicPr>
        <p:blipFill>
          <a:blip r:embed="rId2" cstate="print"/>
          <a:srcRect/>
          <a:stretch>
            <a:fillRect/>
          </a:stretch>
        </p:blipFill>
        <p:spPr bwMode="auto">
          <a:xfrm>
            <a:off x="1258888" y="1773238"/>
            <a:ext cx="6553200" cy="4176712"/>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p:cNvPicPr>
            <a:picLocks noChangeAspect="1" noChangeArrowheads="1"/>
          </p:cNvPicPr>
          <p:nvPr/>
        </p:nvPicPr>
        <p:blipFill>
          <a:blip r:embed="rId2" cstate="print"/>
          <a:srcRect/>
          <a:stretch>
            <a:fillRect/>
          </a:stretch>
        </p:blipFill>
        <p:spPr bwMode="auto">
          <a:xfrm>
            <a:off x="4500563" y="3357563"/>
            <a:ext cx="4286250" cy="2886075"/>
          </a:xfrm>
          <a:prstGeom prst="rect">
            <a:avLst/>
          </a:prstGeom>
          <a:ln>
            <a:noFill/>
          </a:ln>
          <a:effectLst>
            <a:outerShdw blurRad="190500" algn="tl" rotWithShape="0">
              <a:srgbClr val="000000">
                <a:alpha val="70000"/>
              </a:srgbClr>
            </a:outerShdw>
          </a:effectLst>
        </p:spPr>
      </p:pic>
      <p:sp>
        <p:nvSpPr>
          <p:cNvPr id="30723" name="Rectangle 7"/>
          <p:cNvSpPr>
            <a:spLocks noChangeArrowheads="1"/>
          </p:cNvSpPr>
          <p:nvPr/>
        </p:nvSpPr>
        <p:spPr bwMode="auto">
          <a:xfrm>
            <a:off x="395288" y="260350"/>
            <a:ext cx="7632700" cy="2530475"/>
          </a:xfrm>
          <a:prstGeom prst="rect">
            <a:avLst/>
          </a:prstGeom>
          <a:noFill/>
          <a:ln w="9525">
            <a:noFill/>
            <a:miter lim="800000"/>
            <a:headEnd/>
            <a:tailEnd/>
          </a:ln>
        </p:spPr>
        <p:txBody>
          <a:bodyPr>
            <a:spAutoFit/>
          </a:bodyPr>
          <a:lstStyle/>
          <a:p>
            <a:r>
              <a:rPr lang="en-US" i="0">
                <a:solidFill>
                  <a:schemeClr val="bg1"/>
                </a:solidFill>
              </a:rPr>
              <a:t>Deus Caritas Est</a:t>
            </a:r>
            <a:br>
              <a:rPr lang="en-US" i="0">
                <a:solidFill>
                  <a:schemeClr val="bg1"/>
                </a:solidFill>
              </a:rPr>
            </a:br>
            <a:endParaRPr lang="en-US" i="0">
              <a:solidFill>
                <a:schemeClr val="bg1"/>
              </a:solidFill>
            </a:endParaRPr>
          </a:p>
          <a:p>
            <a:r>
              <a:rPr lang="en-US">
                <a:solidFill>
                  <a:schemeClr val="bg1"/>
                </a:solidFill>
              </a:rPr>
              <a:t>“Abject poverty is an offence</a:t>
            </a:r>
          </a:p>
          <a:p>
            <a:r>
              <a:rPr lang="en-US">
                <a:solidFill>
                  <a:schemeClr val="bg1"/>
                </a:solidFill>
              </a:rPr>
              <a:t> against human dignity.”</a:t>
            </a:r>
            <a:endParaRPr lang="en-GB">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idx="1"/>
          </p:nvPr>
        </p:nvSpPr>
        <p:spPr>
          <a:xfrm>
            <a:off x="467544" y="692696"/>
            <a:ext cx="4042792" cy="5576888"/>
          </a:xfrm>
        </p:spPr>
        <p:txBody>
          <a:bodyPr/>
          <a:lstStyle/>
          <a:p>
            <a:pPr eaLnBrk="1" hangingPunct="1">
              <a:buFontTx/>
              <a:buNone/>
            </a:pPr>
            <a:r>
              <a:rPr lang="en-US" sz="2400" b="1" dirty="0" smtClean="0">
                <a:solidFill>
                  <a:schemeClr val="bg1"/>
                </a:solidFill>
              </a:rPr>
              <a:t>7 million babies aborted since 1967; </a:t>
            </a:r>
          </a:p>
          <a:p>
            <a:pPr eaLnBrk="1" hangingPunct="1">
              <a:buFontTx/>
              <a:buNone/>
            </a:pPr>
            <a:r>
              <a:rPr lang="en-US" sz="2400" b="1" dirty="0" smtClean="0">
                <a:solidFill>
                  <a:schemeClr val="bg1"/>
                </a:solidFill>
              </a:rPr>
              <a:t>600 each day; </a:t>
            </a:r>
          </a:p>
          <a:p>
            <a:pPr eaLnBrk="1" hangingPunct="1">
              <a:buFontTx/>
              <a:buNone/>
            </a:pPr>
            <a:r>
              <a:rPr lang="en-US" sz="2400" b="1" dirty="0" smtClean="0">
                <a:solidFill>
                  <a:schemeClr val="bg1"/>
                </a:solidFill>
              </a:rPr>
              <a:t>disabled babies aborted up to birth; </a:t>
            </a:r>
          </a:p>
          <a:p>
            <a:pPr eaLnBrk="1" hangingPunct="1">
              <a:buFontTx/>
              <a:buNone/>
            </a:pPr>
            <a:r>
              <a:rPr lang="en-US" sz="2400" b="1" dirty="0" smtClean="0">
                <a:solidFill>
                  <a:schemeClr val="bg1"/>
                </a:solidFill>
              </a:rPr>
              <a:t>Since 1991 2 million human embryos destroyed; </a:t>
            </a:r>
          </a:p>
          <a:p>
            <a:pPr eaLnBrk="1" hangingPunct="1">
              <a:buFontTx/>
              <a:buNone/>
            </a:pPr>
            <a:r>
              <a:rPr lang="en-US" sz="2400" b="1" dirty="0" smtClean="0">
                <a:solidFill>
                  <a:schemeClr val="bg1"/>
                </a:solidFill>
              </a:rPr>
              <a:t>therapeutic cloning since 2001; </a:t>
            </a:r>
          </a:p>
          <a:p>
            <a:pPr eaLnBrk="1" hangingPunct="1">
              <a:buFontTx/>
              <a:buNone/>
            </a:pPr>
            <a:r>
              <a:rPr lang="en-US" sz="2400" b="1" dirty="0" smtClean="0">
                <a:solidFill>
                  <a:schemeClr val="bg1"/>
                </a:solidFill>
              </a:rPr>
              <a:t>animal human hybrid embryos 2008.</a:t>
            </a:r>
            <a:endParaRPr lang="en-GB" sz="2400" b="1" dirty="0" smtClean="0">
              <a:solidFill>
                <a:schemeClr val="bg1"/>
              </a:solidFill>
            </a:endParaRPr>
          </a:p>
        </p:txBody>
      </p:sp>
      <p:pic>
        <p:nvPicPr>
          <p:cNvPr id="27652" name="Picture 4"/>
          <p:cNvPicPr>
            <a:picLocks noChangeAspect="1" noChangeArrowheads="1"/>
          </p:cNvPicPr>
          <p:nvPr/>
        </p:nvPicPr>
        <p:blipFill>
          <a:blip r:embed="rId2" cstate="print"/>
          <a:srcRect/>
          <a:stretch>
            <a:fillRect/>
          </a:stretch>
        </p:blipFill>
        <p:spPr bwMode="auto">
          <a:xfrm>
            <a:off x="5589712" y="0"/>
            <a:ext cx="3554288" cy="68580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fade">
                                      <p:cBhvr>
                                        <p:cTn id="7" dur="20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normAutofit fontScale="90000"/>
          </a:bodyPr>
          <a:lstStyle/>
          <a:p>
            <a:r>
              <a:rPr lang="en-GB" smtClean="0"/>
              <a:t>“</a:t>
            </a:r>
            <a:r>
              <a:rPr lang="en-GB" sz="3200" u="sng" smtClean="0">
                <a:solidFill>
                  <a:schemeClr val="bg1"/>
                </a:solidFill>
                <a:latin typeface="Aparajita" pitchFamily="34" charset="0"/>
                <a:cs typeface="Aparajita" pitchFamily="34" charset="0"/>
                <a:hlinkClick r:id="rId2"/>
              </a:rPr>
              <a:t>You have your way. I have my way. As for the right way, </a:t>
            </a:r>
            <a:r>
              <a:rPr lang="en-GB" sz="3200" smtClean="0">
                <a:solidFill>
                  <a:schemeClr val="bg1"/>
                </a:solidFill>
                <a:latin typeface="Aparajita" pitchFamily="34" charset="0"/>
                <a:cs typeface="Aparajita" pitchFamily="34" charset="0"/>
                <a:hlinkClick r:id="rId2"/>
              </a:rPr>
              <a:t>the correct way, and the only way, it does not exist.</a:t>
            </a:r>
            <a:endParaRPr lang="en-GB" sz="3200" smtClean="0">
              <a:solidFill>
                <a:schemeClr val="bg1"/>
              </a:solidFill>
              <a:latin typeface="Aparajita" pitchFamily="34" charset="0"/>
              <a:cs typeface="Aparajita" pitchFamily="34" charset="0"/>
            </a:endParaRPr>
          </a:p>
        </p:txBody>
      </p:sp>
      <p:sp>
        <p:nvSpPr>
          <p:cNvPr id="32771" name="Content Placeholder 4"/>
          <p:cNvSpPr>
            <a:spLocks noGrp="1"/>
          </p:cNvSpPr>
          <p:nvPr>
            <p:ph idx="1"/>
          </p:nvPr>
        </p:nvSpPr>
        <p:spPr/>
        <p:txBody>
          <a:bodyPr/>
          <a:lstStyle/>
          <a:p>
            <a:r>
              <a:rPr lang="en-GB" b="1" smtClean="0">
                <a:hlinkClick r:id="rId3"/>
              </a:rPr>
              <a:t>Friedrich </a:t>
            </a:r>
            <a:r>
              <a:rPr lang="en-GB" b="1" i="1" smtClean="0">
                <a:hlinkClick r:id="rId3"/>
              </a:rPr>
              <a:t>Nietzsche</a:t>
            </a:r>
            <a:endParaRPr lang="en-GB" b="1" smtClean="0"/>
          </a:p>
          <a:p>
            <a:endParaRPr lang="en-GB" smtClean="0"/>
          </a:p>
        </p:txBody>
      </p:sp>
      <p:pic>
        <p:nvPicPr>
          <p:cNvPr id="32772" name="Picture 2" descr="http://t3.gstatic.com/images?q=tbn:ANd9GcRCBLAkQfxPIzQHqX8Ufm8EhmphyMdTAEDPXZ9HixwPWz_Adlgk"/>
          <p:cNvPicPr>
            <a:picLocks noChangeAspect="1" noChangeArrowheads="1"/>
          </p:cNvPicPr>
          <p:nvPr/>
        </p:nvPicPr>
        <p:blipFill>
          <a:blip r:embed="rId4" cstate="print"/>
          <a:srcRect/>
          <a:stretch>
            <a:fillRect/>
          </a:stretch>
        </p:blipFill>
        <p:spPr bwMode="auto">
          <a:xfrm>
            <a:off x="4716016" y="1340768"/>
            <a:ext cx="3816424" cy="461452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www.catholictradition.org/Priests/kolbe.jpg"/>
          <p:cNvPicPr>
            <a:picLocks noChangeAspect="1" noChangeArrowheads="1"/>
          </p:cNvPicPr>
          <p:nvPr/>
        </p:nvPicPr>
        <p:blipFill>
          <a:blip r:embed="rId2" cstate="print"/>
          <a:srcRect/>
          <a:stretch>
            <a:fillRect/>
          </a:stretch>
        </p:blipFill>
        <p:spPr bwMode="auto">
          <a:xfrm>
            <a:off x="683568" y="-157880"/>
            <a:ext cx="5184576" cy="631031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rmAutofit fontScale="90000"/>
          </a:bodyPr>
          <a:lstStyle/>
          <a:p>
            <a:r>
              <a:rPr lang="en-GB" smtClean="0">
                <a:solidFill>
                  <a:schemeClr val="bg1"/>
                </a:solidFill>
              </a:rPr>
              <a:t>2012 Pope Benedict in Cuba with Fidel Castro</a:t>
            </a:r>
          </a:p>
        </p:txBody>
      </p:sp>
      <p:sp>
        <p:nvSpPr>
          <p:cNvPr id="34819" name="AutoShape 2" descr="data:image/jpeg;base64,/9j/4AAQSkZJRgABAQAAAQABAAD/2wCEAAkGBhQSERUUEhQUFBQVFRcXFxQYFBQYFBQVGBYXFBQVFBUXHCYeFxkjGhQUHy8gJCcpLCwsFR4xNTAqNSYrLCkBCQoKDgwOGg8PGiwlHyQpKSwsKSwqLCwsKSkpKSwsKSwsLCwsLCwsLCwsKSwsLCwpLCwsLCwpKSwsLCksLCwpLP/AABEIAMIBAwMBIgACEQEDEQH/xAAcAAABBQEBAQAAAAAAAAAAAAAFAAIDBAYBBwj/xABHEAABAwIDBAcECAMFBwUAAAABAAIRAyEEEjEFQVFxBiJhgZGhsRMywfAHIyRCYnKy0TRS4RRzktLxFTNDY4KiwhclU4Oj/8QAGQEAAgMBAAAAAAAAAAAAAAAAAQIAAwQF/8QALREAAgIBAwIEBQQDAAAAAAAAAAECEQMSITEyQQQTIlEzYXGBkSNCobFSwfD/2gAMAwEAAhEDEQA/APT2YdSCgpmBSgLRwc7krjDrv9nVoBdyoWOkVP7OuHDq5C5CFh0lI4bsCacGOAV6E0hElFA7PadWjwXnvTPChmKhoABY02716jC846fN+1D+7b6lZ/E/DZr8F8VGu6OfwtL8jfREmiyG9Gf4Wn+UIo0JIdKLZ9TOZV0sXUpTCjQ1cyp0pSgQ5lXCE6VwlQI0hNITymPeBqoChqY8a8lUr7ZY3t7wFXb0ipExMW7IU1Imll92iiT21Q5stIITFeiscBouuakBonkJJhiZ7pez7LU/6f1NRL6Nj9lH5nKp0qbOGq/l+IKn+jI/Zj2PPwSR6hpdP3NskkknEOJFdXEQNDYSToSUFoGsapmtXGMU7WKxspjEY1idkUoau5UllyiQFqaWqwQoXVQpqJpsjITSpGuBSLEVJPgVwaIl550/b9pb/dj9RXoxYsB9IDPtDP7v/wAlT4h/psv8Iqyr7/0aLor/AAtP8qKtCFdE/wCFp8viUXakx9MS3J1saU0lcr4gNEkgRvOg7Sh1THvcJY2GyOu4HTsbr4pMmaGPnn2JHG5cBB9UDVUqm1B91rz/APW6PRUXPaXZald4Ji2XLMnUACfNFqHRWg5v3z25nDXvWfz8s36I/ks0Qit3+DN1cfiCYLnCCYIbllt9Qd4MIhgdtgj6x7QZ00jn2oxU6KUo1fa46xMcrrP4vYrsxyvceZ/eUqfiIvdfyF+XXIZqY5oYXNIdyNkGONqVZgQADfs1sqNKRLC4RN4jwkb1NidolgIby/0WuMpSinW4IxjYHxGDJJJJF+KpV8ACOq4g7jbuBUlau9xMfPOfRVG4kNcA57QSdMw+CrnqNEVGgt0Yxz2vyvJkWI3dhC2AWJyZXNcL3E9oJWtwm0KTnmk14L2tBLb5g0xe+uoV2Cd7GTNjrguAaKRwTI+fBPersnBRAD9JWzhqv5CufRe76lw4PPoFLt4fZ6v92/8ASVV+i53UqD8fwVcer7Dy6Pub9JVsdtKlRbmq1GU28XOA8J1WN2z9LuGpSKLXVncfcZ4nrHuansVJvg3ao7T23Qw4mvVZTH4nAE8m6nuXjG2vpSxlazXii0g2pCDYgXeZdv3QsfXxbnEueS4nVxJJPMm5S60OsTfJ7dV+l7AgkD2zgPvCnY8sxB8kl4ScY3iPFdQ1sbyo+59S02KYBeVN+mdw1os8X/spmfTMT/wG/wCJ/wDlTPIhFgmu38o9QhJxgLzmj9Lmb/gDxf8A5UYpdJn4qgSweyJMZry0byMwF9b7o5IQmpOkSUHBWwptPb9OkYeSXnSm0S7vGjR2kgKi7bJIk9QdxMDtP7d6FOysteL8TJJnUyVU2htJrcwcdZEdnJWZFSFxu2XaXSgT9/vc4HwEQj2y9stfqfMn1XnX+0Q50jfdF9nOnQ35rnuel7HQ8i0eiNEiQsH9IdP66l203fqCJY7pY7DUmnKHSSLk6gTuWQ2l0rOOqCWBvs2kWm8kHfyV2TIpY6M+LDKOS+yNp0RP2Vnf6lFs8AlCOh/8M3m79RROv7rk+LoiJl65A+nRNetlPuN13gnW/Jaejhw0QFndg42mx9TM9rSSbOIHDSdf6Ixs/aDKpeWOBAIEg9l1lwOLeqXLb+xZlTWy4Rlts0ZxLeTP1n9lsMEyGrLbRj+0MJ3tZ+swtZh/dCbC7yMWW0R9TQ8lmqzoJ71pKp6p5LFY/FxPetLe5S1aBFMWe/hWd5gt9YQTbfSJtEwRJtqQB56plDaTzUa0GGl7szeObQnkY8VBt/ZDajXPJIzNABmMvETu+eCkHZdpcUVm4t1amS3TffQ627FmalV3tAGtcOsAeqDfeTmBtZanYODDKDsoMF3vHeBab7pmOSr47BMFQQ7K430kOjhO/klyPSzRjjqXzCuz67vY5HQS02IFiw7o5oxsjA/+4MqSb0XHsMAU3A+DXd6zeCe5rsvERzRPafSc4Go14omqyQHx7zGES5ze2cttDfSJVOPrQ2b0xf0Z6Eu1NVV2ZtOniKLK1F2am8S13kQRuIMgjcQrdRbMvBzca3Be26gFCqXaezfP+Ehea4HpNXotc2i/2YcZJEZu47u5eidJR9mrf3bvReSPYYBBIkkbtwB171ncvY1wimnZZxby856tUknVznEnxJQ92QkBpc6+ob1RzKmZh2i7rnxPiU6q4EWGhGt96TuW0VK1C4HY71aqb8ICb3txtqdyv13Xafzjyaq1Q6cviU0WwSRD7IcB4JJFJNYKQarYUm7YgC6Yyi7iPAq7TPVd3KAOVNtJGnSm2WMOXDeP8J/davZvSilQpZHl2c3EAEAECJEzO9ZKnU7U3HYckZmCXktAtJBAN47mlNim4ytCZMUZRpm4qbXFRvUMgmQbW7/BZfaWLzPIEndKfsfE3ywQC0GDFnZRmB1jVMxjRJvF+9a8ktUbMeGGidHKWMayM5jsR7A4uk5sgw4X13fIWPqbIa90y49m49hkK5snZeVxbmcA9rmtv7hIgcrrnzinwdGLkuTR9I8WH0WBpBh+Y+BA+PggOy/96UQfgBSoxck5S4kQ7N7pmw4cOKH7O/36SL3onzPTOh7vsw/M71KIvqnrBCuhxnDj87vVEHHrO+eK34N8aOZn2ySM66jle/OxtQFus3ElrhlPGBCtdEqrmPfuEEZTuMyLa6KhtjHVRUewU5ENgiZ4NMj5sq2xsPiCx1QTLnmQ4SXEC/aLk6LBOCi049S5/JdF3d8GprUy6sYiRSYLjiXG3gjeHflAi5iCDvjf5oBsrbbAYq0iHaFwMyBpI1Rh23MNoagbPEOHqEuGUFDd0wSjK/kWKeLmjM3v4hxCwmOxGveta7HUAzK2s0nzMkn91jsaGX64/wBdFo82CSTkvyJobfBksCXPqDI2XSSNDpJJvawBKJ1KoeCWkwCcw4XjziVWw9OnQf7R78zADYC5kEC/Pcqewdse2NRmga85R+A3A58U2GWptrgfI9ND8TjHu9qQQ1vVa0cpnuuhFTFNI+sfPC8ZSLDKNx7VPtUdcNMwZ0dHCNNNUNbhWUyCGgO3SSTwmNy0SVokZNPnY0GycWHObJ0tPxKj6X4sMpvLjAcI52t+yq4JhaS7eRPAoL0s2tna2nOUjkPn0uFVCG4MuSyj0T6aVsA8mk4ubN6ZJ9k4RBJaD7wsZEHqniVsf/W6vF6FAnsNX0zLyykbx2p7VrpPkyXXB6vS+lqnXo1KeIpGm9zXAOZ1qZkWkE5m/wDcgTK7XNBaQRmPmB+ywj3qZmOcDYlp7CR8hVyxJ8FsMribKpVTW1Oqe71QnZm1DVaQ7326/iHGEQpmx5fEKhrS9zXGSkth1d3u/md+n+ir1DYcj6hPqmzfzH9J/ZMOg7/ggiMgJSRDD7Cr1GhzKbi06ECx3fBJQmwVw5lruSgfqrWyMFUrS2kxzzAs0THM6DvWpwH0cPIzV6gZ+BgzO/xHqg+KXS2lRdKcYt2zIMWu2T0bLaT6tcZR7NzmtI6wDIOeN2unAO7FoMHsfC4cH2bPrP56nWf3EiG9wCuPx4eJEEQRG4giC3wMK3FhWq2zLm8S9NRRhv7F7N+YEZYiAAAN4iOIKqbSeIlXdpAUXtpScpaAwne0WYeYHVPaOSHYymXMJ3tueStk6TQsPU0ymzaBHV3nju7VzZ+IqB4HsySJJcHCHDWTO+yrVMMKgtMjgSDbfZGNl4H2dB9TK4uEXMmL69g4rC2oo6G7L2Nx5qZydeqI5a+coZs8/aO8LlGtLXclHs9/2gc2+qrhz/3yDI9O6Dn7OfzuRN1PrlBeg2IHsXDhUd8E7pDtepTd1N9rarbhdY0zmZ98jHdJ9nMe1hNnAxaZynjG6boxgqDWsa1kZQABCA0qD3AOaHFxDc8vaDcA36vElStw9Ye62CdYqju0bdct+Oisjbj8jSsD0pWF6mHaTcAqvi9jsqDUsI3g/vZDnYXEnd/+vj91NwdB7gabndYF0y5zoGYxaADaEr8Zjf7RvJfuVMRsk58rajTH4SSe5oKD7TxtHCNe+rmnMctI2c+pAixFqcHhbnAWqx+Mw+HoVaznmoKLZLWvgZjZrYYQJJgd68H27th9etUe/UaNBOVu/K2dw+CbwmGWaTk1USvNlUFS5LG1NsVKxl54wBZrZvACHYXaTqJlpiWwd4JF7jtCqjaA4G2+yhr1Z0117+1d2klSOfvds12w9qNqsc53vZnEzxt5aKapgZOaQe2fjzWDbiYENJGstOhJ1jwCt4XatWmIaTEWEyPAfNkKGNZitqtw9ObmAIuLgki8rEY7FmrULjJJ9Fx+ILz1ySNwO5QNN1EqI2OpReV0vhNGnMprtUwBMN115uuBKooQfQrljwQbhaXZ+0Q8EHUi3cRZZXep6NUgGDcXHMH58EsoqSGjJxdo1tTQfnH6XKTCYc1HsYN7iOQ1J8AVUp1w9jXDeQeRyuR7omzr1HnRogHtOvkPNZorejXOW1o2IeGgNAsAAOUBdUVLFtIE6pLXpMOo2bKzWNDKbWtYNGtADR3BQuxM9neqmdNc5YG2zXRLXfIvccd6G5S2S24m485hWi5RtMOPaAfUfAKKTRHFME7VpMxDMruMgj3mu/mafUb1lX0MRTLgQarSIlok9kt1B+ZW6xezw+46p4j4hUaWySXFocQY1DQb3O88AfJNLLfJILTwDdg9FnV2uc7NSDNxAzm0nqza173XoOwNhU8KCWOc5zhBe4iSNYAAgBQbFwzaNP2bR7riSSZLyb5z2mfIq/hXdUD+UlvcDDfKPFZG22abbVAXpN0Np1Q6rRinViSBanU/MNGu/EO/iPOKNFzMSGuBa4EAtIggzoQvZ6p6p5H0WT6Q7DFZjcQwfW0YD/x0gZB5t9J4BNF7kUqVMf0FPVqD/mH0CsdI2zPMKt0DFq3ZUPoFb6R6nuWxfBZjyfFE2nmo1QTlkMuDcR6aLP7UwZbhy+nVfn9q1oGYxBaTOvYi/tJpVhP3W/JQLaFWn7MwTIvwk7lgwRTck/8AIuyN7NewKw2MqE0y5zvfg9Y3Mres/iKt9WOEb+fmsFsOqA6HwYM3uJ1sO9bVtT7SdZLT6BJ47GoqL+T/ANB8NPU2voeb9MKzaeHoUmvBdUqlzwJgNpwGz2kl3gsN7SXP7ZRPpBtE1MUZM5JaOwCR6klBWu6x5H0XagqSMD5OYc3ITqzbgqCm+HKxUcmIVK9OCmNqEJxdI8PikWhAJGSu096kps0XKwiUSEjm+7y+CYQpKrhIA7fSE0hQA/DOpifaNc7hDgOc25JuKqtOXKzJAg9YmTxvooyuO0UCMXWH4+i4F0tgkH54IBC2x8RENJsTHeLjxkhb3YUNojtJzd9p7oC8zw9SATwIPr/Rb7ofj82Hh1y0wfUeqij6rJqdUH4SVcV+BIHCUlcVG3rAgroU+MZaVUZUXKW5vLGWyruEOHIj0P7qei+6ixTYI5jzt8UrCWKRkJ2GIY902zBoHPMRH/cFHhnKSqBIsDz00n4IMIQY7rDg4R3jrN/8vFPom7x+IHuLR8QVUNeWzoRB7xeFOKwzzxYPIn/Mq2h0y291j2gnyuqmyKl3BT+0kfO9D9mVYqFQhzYey/YVqwHuPcHs7ARBb3EEcoUXSMXPd8EXo1IdB7kH6SAFrjyHotcHeGS+pmyfETKFIAtqtvdg+Qs9tnZYbReWNNspku03O38kYZUj2g/5fHXhI3LLYjEF/wBW4ZQ45i6cw4x/RY8TalNL3LJ8R+gyhsguLMpvrrAhajbG1hQc+qfuUnOH5soDRPa4hZSlhQDEggbxvUH0m7VyhtEG7g1zh2AQ3xM+Ck4rNkjGvr9AxbxxbPPnVSaknfK5PX5g+ijoUy5wAuSYA3kmwAHFW9oYB1GoGuvYX7rjuMid8SuwYig5Thygen03KEI+PzvXQy0/PD4rjxdP+6ef9UAnQD5/sfgnVGy4cDHrC4N/zx/ddcbs+eCPYncY4X7z8CkSuvvPd8+ailQg4ppK7KaVCDWm6nxbYdH4WxyLQfiq51VvHN908Wx3jd4EeKASsCtZ0HrZXOB91xy9gIEg+ayeVF+j+IgkdoPLgUVyK+D0J1FJNobWYWguIBi/NdWmimz0WoZZ3IbmV2lUlnch9Q3XGR0WSsqXU+KdLTy/qqUqzSdIhFoiZ1j07HPmmfns+KgoC0bxbw08oT6z+oeRS8oYuYWoC0Ed9uIB8FJQfdo4Zm+keQCD7CxJLSDugi94Oojw8URa6KnZr5R+yqi7iM9mEWVIQ/BVOv3qx7RUcG68pqJYUxNSHSq23XTRJ4x4zddrvVfFAvpPaLmJHMXhGMtKfzTEktQFqu61QDfSP6Qg2Fp+wgVQX5pu2D3ckTNWKnZkns90Kq3BZ3Nex3VIM747OxZ4z0ZZL3/ssaTiijXqUzU+qBa0i4Nr9g3LznpJjHVcTVe4z1y0djW9Ro7g0Lb13GnUJdaJ/wBViKtH2tctaRL6hgnS7iZPYBfuWzwy9bk/Yoyv0pIm6LUPrfaESGC35jIEchmPgptr4ltebZXU+sOJBMOE94RI1aGHZka7PEzDZJO9zjoNBabAAbpOfO0KftOqHdaQSYAAdawBNtN+5bjODaiaxye8KIIkH1FNRMg/O6FD2J2CfB+d11O5B2f58D+6e4ywaWPxP9FHOg7vUfFSUwMp5fAcEURjGDXtHw/ooArL3Dy7eP7FVggQ6U1IlKVCHIkhTVKkkqFdAQCIlWMBWyVGncSAeR1XaOEJ16o4qans45m3tIk7xoiCzSCk03FRvfYpJf2R50c0jcuJys9dw7rKCou4d9k2sVzjb2G5k+nVuq7npMKjAi69pnM2OBB0MaGdxQ7EYiqXEBpA7iD3q1hMUMxaeKskwVXKOpUOnRncC6q57jcNDYayAIIcRmJmQRojWFDmZS4ySYM7gba77wqeCfGIeB+IeYd3b0TxLeqfLmLj0VWOKu/sWSZZe+yr4N3V712rU6pPZ8E3Ajq3VncQtk2UZq5bm0b0q2LAIbB6wJBi0DtTaddv3gDPESlcqGSsA4uHVXPp3ZDojd1eHCZ8ljqe16rDYwB8b3W/2lsoR7Sh1SLlkmDyWW21SBpOe1o3A2iL6xz4WVWKfqal3GyQ2TXYz+Px73tqEmTkcdyxlPEua7MDcT5gg+RK1lCnLiDoWkHkbLNbUwBovyuG4Fv4mnQ/O8FdHC0vSZJruMqYl7xBPV4AQPJV6lOFpOjOGpOFQVaZqZWtM5nANkkHQiTJHGwKH7b2aGVCGZshEtnhvExeCr9SuhdD06uwNDpUbwukQr+C2DXrNzU6bi3TMYa3uc4gHuRsVJvgpsum0vePerW09lvwz8lTLJAIymRGmvGQqjXw6VLI01sx4Zee34hT0m68vSVBPz3J1OrfXX/VFcgfAysYj53f0TJXHG64UAnSVxcXVCCRbo3gvaVZOjL9+70QpgutH0WbAqHtCgVyH6uCY4QWNP8A0hBsVsTLJpEt/Cbt5diKtqw4GI3EfFOrV2tvIM35diTdPYu2ktyNhECySpux1/dST6ijQvc9Swz+qpNUDwW32izw5vbqPK6MYfFseJY4O5EeiyNFyOjDcF32JCfmIUmvBLQUDQ3rHmr9KtmEHUKL+yO1iyQZF0oUNo4PLVc+db3Oh0KvZpVNz5IBgjt8fgpTXQSSHO5S6lA1IA8wFbo7KIF3E9mnkqlBhGS9muJPKHZQe8j/AAo1h8U3QubmO7MJPcokmQq4mjNM8WdYcog+vkhLHopjsRDXjTquHigtN6qyqmGDCFGrCBbVwobVcLBr2uMESCY8jvlFGVFS2zBNO8GTedBEFZZGiLMVT2eGySbiyi6VbNNSjRLG5ntsIicpndvvC0lVlME/VuJk3AMG5VTEdYhoY5obcDvV0cr1KXsVOCqjzzAbRdReQZg2cNCIPkRe3NbF2Co16Aa85WyHNeDJB/CDa4VbpT0ZqVoq0aRzXziRLtIMHfujU24LM4DazqU0qmYNBNoOZh3gg3jsXRhNZY6lyUr9NuMuDUto4OhHsaftam59QZzP4W+75KbF1nPIdUcQf5RbKPxfss+zaIguYQNxcBflPIKhV224SGSDoSfgE2lsZZIx2F0iILw7NJiMse60e7edTcx2oSnPcSZNymK1KlRlk9TskNRda7T57FESugogOv1K4U6b/PJMUIJdSCRUIPw/vBH9gdV1QdgI/eO9Z+gesOaKNcWmR93UcW70QXTNJVr+0EDqgaRqe1xNyVA6gfvTzAsptmU5aDqNyndiMrw10AHQ/ArO5OzWoKgNUpwY9DZJHDh2HcEk3mITymaoYRu8BEcDg6Z+60kdgQZmKVrC7UyOnVLpK0wydnU5mI5Fw8gVbp4Rm4HlmdHhKDHbo3BNO23HRCg2aMGFS2zjGU6RcQMxIA5n1tJQultV83us50420c1KnpYvPf1W+jvFRqxovfcJnak/ehXqe0W9/OV56zHzr5q7h8c8REFVOBqWlmixu3Yqs3Wfz920qR2KAgH7x37zqgFPbTHmKjQSDqdW8eStvrl9SmWBpAcZjcIt7xJnkkkizHFI1DMcXUr6tOWeItE9x8lAKiH4HEyag3BzfQz6BWRUj50VWR2ylxpstipGqFV9pB2KNP8AlY3TWS4Ex3ABPxu0AxpcfkrMdH9ofazUfv8Avbr8eCrUNV2NdF/ae16rajxdozOIGWLEk28VUwG1XOe7M946s2N7dq3derRrMy1Q0t4m0doOoKyO0+j1Kk4llTM1wIG8j8J08Vti4Sjo00zM01LVexnX7bqk3qPO+7j6KtjHtq3qNa5388kP7yNe9Gv9htJgXKfT6NTqFq0Q7Iz6pGeqVJyMaGhonqjQdUySd57UI2hh4M8dea1W3diexFN7bfWBjr/zggHxHmg2Jp5gQbFMklwS33AYXCF1wix3JSoQauhJcCgR70xSVB6KNQgiUkoSUIPojrDmi9IB4iYcNO3sQnDe8ESptkooDDOFxjqTWgxEDusrlbaFOq3K8X3OGo5FDarC1lOq2Q17bzcB0wZ5kSoatVp1GQ8Roe5VaUy9TaCFPaeQBufNFpIElJCTTZ2ntlJTYlm1aSpqbSonPIvr6p9HaLZv4KxxZnUkW6bFZp01BSxbSrLa4jVVUPZaoM7VjNrU216z3mbmGngBYek9602LxUU3RqRA77LMl4QGQGr4V1J3WFjv3EfAp9BzvuOuNxPoiTq+ZpGWQeITNm4Etqh7ALXAdcA7jog3sWRZD/tFrjFamA4dmV3eD8VJTLS4FjjrOWLctVNtvEVKlbM+JcALCbtETffAHgr+y+jbyJq5mt3NEZjwnc0dmqRbovU63Y7B4ttMOLnAZneMAT3S5dr7caBYyreI6Kh5B9rl7MoAHKCut6DUwczqublu8yqnicmJ5iMrjdoOrOj3W8J15+aMdHtmNJJcMwaBlEyJJIc4eESiVfo0wU35ZFpHWdAIHDQz2qDYWKyP0BLhEZpiBMGbg/uEUtEo+xH6ouuTu2nNpBoOYMdILbEW0ie2E/Y+V4caZETa+oG/QTcqTpNSFTDvzMuLtPAyBIMqLofg3Cg2+hcJ8P3V9JPYp3os+w60wCeSsGoBq0ekK3/ZDPvGPFPbghvn4J3IXTXcD7Xwja1J9MNaHObLTP3wczDP5gFgalQOvpPkdCDyMheruwLPw95C8y2xhTSr1qZ/+R1Rvax9wR2TIRjKwSRndoUofPH5KqoziqGZpG/dzQUpxDq4kkoEcTYLi6BYpqhBEriSSgSfCC/IIjQaZkKhg96v4cAlERmt2c0CgxpAIyCRuvc+qG4vYUk5HAD+U3hXMM52RpymMrYi9o8Uw4oSdx4HVZVJp7F9ETNl0wINzxmPJJC8XiCXug2n0skrNL9xbNmdAh2PFkklrZkQ3COMK7QN0klWyxFzGHqdzv0oQ7TxSSWfuXrghpaDkiuzxZJJJPgeHI3Ee+OQWswwsOQSSWOZciwxRAXSSSILOBoLDIm29Y/Yn8XTG7K+27ekkrMfUR9LNPtj/cu5hR9GB9T/ANb/AFCSS0/v+xR2CbzAsq0zqkkmYUNrsGZth8wvPenAjaA/uWf+S6kmx9QMnSCH70DxQ67uaSSvKEQpJJKBOjQrhSSUIcSSSUCWcNp3q1T38j6JJIiM3ODH1bPyN/SF2rSBBkA8wCkkud3NfYxtTU8ykkktxnP/2Q=="/>
          <p:cNvSpPr>
            <a:spLocks noChangeAspect="1" noChangeArrowheads="1"/>
          </p:cNvSpPr>
          <p:nvPr/>
        </p:nvSpPr>
        <p:spPr bwMode="auto">
          <a:xfrm>
            <a:off x="233363" y="-884238"/>
            <a:ext cx="2466975" cy="1847851"/>
          </a:xfrm>
          <a:prstGeom prst="rect">
            <a:avLst/>
          </a:prstGeom>
          <a:noFill/>
          <a:ln w="9525">
            <a:noFill/>
            <a:miter lim="800000"/>
            <a:headEnd/>
            <a:tailEnd/>
          </a:ln>
        </p:spPr>
        <p:txBody>
          <a:bodyPr/>
          <a:lstStyle/>
          <a:p>
            <a:endParaRPr lang="en-US"/>
          </a:p>
        </p:txBody>
      </p:sp>
      <p:pic>
        <p:nvPicPr>
          <p:cNvPr id="34820" name="Picture 4" descr="http://nationalpostlife.files.wordpress.com/2012/03/pope-in-cuba-1-1.jpg?w=620"/>
          <p:cNvPicPr>
            <a:picLocks noChangeAspect="1" noChangeArrowheads="1"/>
          </p:cNvPicPr>
          <p:nvPr/>
        </p:nvPicPr>
        <p:blipFill>
          <a:blip r:embed="rId2" cstate="print"/>
          <a:srcRect/>
          <a:stretch>
            <a:fillRect/>
          </a:stretch>
        </p:blipFill>
        <p:spPr bwMode="auto">
          <a:xfrm>
            <a:off x="395536" y="2132856"/>
            <a:ext cx="5256212" cy="44291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4821" name="Picture 6" descr="http://c312374.r74.cf1.rackcdn.com/wp-content/uploads/2012/03/Cuba-Pope_Balt-1.jpg?609388"/>
          <p:cNvPicPr>
            <a:picLocks noChangeAspect="1" noChangeArrowheads="1"/>
          </p:cNvPicPr>
          <p:nvPr/>
        </p:nvPicPr>
        <p:blipFill>
          <a:blip r:embed="rId3" cstate="print"/>
          <a:srcRect/>
          <a:stretch>
            <a:fillRect/>
          </a:stretch>
        </p:blipFill>
        <p:spPr bwMode="auto">
          <a:xfrm>
            <a:off x="5220072" y="347777"/>
            <a:ext cx="3482603" cy="610541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jesus_on_cross_crucifixion-full"/>
          <p:cNvPicPr>
            <a:picLocks noChangeAspect="1" noChangeArrowheads="1"/>
          </p:cNvPicPr>
          <p:nvPr/>
        </p:nvPicPr>
        <p:blipFill>
          <a:blip r:embed="rId2" cstate="print"/>
          <a:srcRect/>
          <a:stretch>
            <a:fillRect/>
          </a:stretch>
        </p:blipFill>
        <p:spPr bwMode="auto">
          <a:xfrm>
            <a:off x="900113" y="404813"/>
            <a:ext cx="7416800" cy="5976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611188" y="404813"/>
            <a:ext cx="8229600" cy="1143000"/>
          </a:xfrm>
        </p:spPr>
        <p:txBody>
          <a:bodyPr>
            <a:normAutofit fontScale="90000"/>
          </a:bodyPr>
          <a:lstStyle/>
          <a:p>
            <a:r>
              <a:rPr lang="en-GB" smtClean="0">
                <a:solidFill>
                  <a:schemeClr val="bg1"/>
                </a:solidFill>
              </a:rPr>
              <a:t>Shahbaz Bhatti murdered in 2011</a:t>
            </a:r>
          </a:p>
        </p:txBody>
      </p:sp>
      <p:pic>
        <p:nvPicPr>
          <p:cNvPr id="35843" name="Picture 2" descr="http://blogs.ucanews.com/give-us-this-day/files/2012/03/pic.php_.jpeg"/>
          <p:cNvPicPr>
            <a:picLocks noChangeAspect="1" noChangeArrowheads="1"/>
          </p:cNvPicPr>
          <p:nvPr/>
        </p:nvPicPr>
        <p:blipFill>
          <a:blip r:embed="rId2" cstate="print"/>
          <a:srcRect/>
          <a:stretch>
            <a:fillRect/>
          </a:stretch>
        </p:blipFill>
        <p:spPr bwMode="auto">
          <a:xfrm>
            <a:off x="755651" y="1911266"/>
            <a:ext cx="7488758" cy="43260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Grp="1" noChangeArrowheads="1"/>
          </p:cNvSpPr>
          <p:nvPr>
            <p:ph idx="1"/>
          </p:nvPr>
        </p:nvSpPr>
        <p:spPr/>
        <p:txBody>
          <a:bodyPr/>
          <a:lstStyle/>
          <a:p>
            <a:pPr eaLnBrk="1" hangingPunct="1">
              <a:lnSpc>
                <a:spcPct val="90000"/>
              </a:lnSpc>
              <a:buFontTx/>
              <a:buNone/>
            </a:pPr>
            <a:r>
              <a:rPr lang="en-GB" b="1" i="1" smtClean="0">
                <a:solidFill>
                  <a:schemeClr val="bg1"/>
                </a:solidFill>
              </a:rPr>
              <a:t>"I am a Christian, and indeed a Roman Catholic, so that I do not expect ‘history’ to be anything but a long defeat - though it contains (and in a legend may contain more clearly and movingly) some samples or glimpses of final victory." </a:t>
            </a:r>
          </a:p>
          <a:p>
            <a:pPr eaLnBrk="1" hangingPunct="1">
              <a:lnSpc>
                <a:spcPct val="90000"/>
              </a:lnSpc>
            </a:pPr>
            <a:endParaRPr lang="en-GB" b="1" smtClean="0">
              <a:solidFill>
                <a:schemeClr val="bg1"/>
              </a:solidFill>
            </a:endParaRPr>
          </a:p>
          <a:p>
            <a:pPr eaLnBrk="1" hangingPunct="1">
              <a:lnSpc>
                <a:spcPct val="90000"/>
              </a:lnSpc>
              <a:buFontTx/>
              <a:buNone/>
            </a:pPr>
            <a:r>
              <a:rPr lang="en-GB" b="1" smtClean="0">
                <a:solidFill>
                  <a:schemeClr val="bg1"/>
                </a:solidFill>
              </a:rPr>
              <a:t>- Tolkien</a:t>
            </a:r>
            <a:endParaRPr lang="en-GB" b="1" i="1" smtClean="0">
              <a:solidFill>
                <a:schemeClr val="bg1"/>
              </a:solidFill>
            </a:endParaRPr>
          </a:p>
          <a:p>
            <a:pPr eaLnBrk="1" hangingPunct="1">
              <a:lnSpc>
                <a:spcPct val="90000"/>
              </a:lnSpc>
            </a:pPr>
            <a:endParaRPr lang="en-GB" smtClean="0">
              <a:solidFill>
                <a:schemeClr val="bg1"/>
              </a:solidFill>
            </a:endParaRPr>
          </a:p>
        </p:txBody>
      </p:sp>
      <p:pic>
        <p:nvPicPr>
          <p:cNvPr id="5" name="Picture 4" descr="lord of the rings.png"/>
          <p:cNvPicPr>
            <a:picLocks noChangeAspect="1"/>
          </p:cNvPicPr>
          <p:nvPr/>
        </p:nvPicPr>
        <p:blipFill>
          <a:blip r:embed="rId2" cstate="print"/>
          <a:stretch>
            <a:fillRect/>
          </a:stretch>
        </p:blipFill>
        <p:spPr>
          <a:xfrm>
            <a:off x="827584" y="-2619672"/>
            <a:ext cx="6858000" cy="68580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idx="1"/>
          </p:nvPr>
        </p:nvSpPr>
        <p:spPr>
          <a:xfrm>
            <a:off x="467544" y="1484784"/>
            <a:ext cx="7467600" cy="4525963"/>
          </a:xfrm>
        </p:spPr>
        <p:txBody>
          <a:bodyPr/>
          <a:lstStyle/>
          <a:p>
            <a:pPr eaLnBrk="1" hangingPunct="1">
              <a:buFontTx/>
              <a:buNone/>
            </a:pPr>
            <a:r>
              <a:rPr lang="en-GB" b="1" i="1" dirty="0" smtClean="0">
                <a:solidFill>
                  <a:schemeClr val="bg1"/>
                </a:solidFill>
              </a:rPr>
              <a:t>“I might say that if the tale is 'about' anything it is not as seems widely supposed about 'power.' …It is mainly concerned with Death and Immortality.” </a:t>
            </a:r>
          </a:p>
          <a:p>
            <a:pPr eaLnBrk="1" hangingPunct="1"/>
            <a:endParaRPr lang="en-GB" b="1" i="1" dirty="0" smtClean="0">
              <a:solidFill>
                <a:schemeClr val="bg1"/>
              </a:solidFill>
            </a:endParaRPr>
          </a:p>
          <a:p>
            <a:pPr eaLnBrk="1" hangingPunct="1">
              <a:buFontTx/>
              <a:buNone/>
            </a:pPr>
            <a:r>
              <a:rPr lang="en-GB" b="1" i="1" dirty="0" smtClean="0">
                <a:solidFill>
                  <a:schemeClr val="bg1"/>
                </a:solidFill>
              </a:rPr>
              <a:t>-  Tolkien in 1958 in a letter to </a:t>
            </a:r>
            <a:r>
              <a:rPr lang="en-GB" b="1" i="1" dirty="0" err="1" smtClean="0">
                <a:solidFill>
                  <a:schemeClr val="bg1"/>
                </a:solidFill>
              </a:rPr>
              <a:t>Rhona</a:t>
            </a:r>
            <a:r>
              <a:rPr lang="en-GB" b="1" i="1" dirty="0" smtClean="0">
                <a:solidFill>
                  <a:schemeClr val="bg1"/>
                </a:solidFill>
              </a:rPr>
              <a:t> </a:t>
            </a:r>
            <a:r>
              <a:rPr lang="en-GB" b="1" i="1" dirty="0" err="1" smtClean="0">
                <a:solidFill>
                  <a:schemeClr val="bg1"/>
                </a:solidFill>
              </a:rPr>
              <a:t>Beare</a:t>
            </a:r>
            <a:endParaRPr lang="en-GB" b="1" i="1" dirty="0" smtClean="0">
              <a:solidFill>
                <a:schemeClr val="bg1"/>
              </a:solidFill>
            </a:endParaRPr>
          </a:p>
          <a:p>
            <a:pPr eaLnBrk="1" hangingPunct="1">
              <a:buFontTx/>
              <a:buNone/>
            </a:pPr>
            <a:endParaRPr lang="en-GB" dirty="0" smtClean="0"/>
          </a:p>
        </p:txBody>
      </p:sp>
      <p:pic>
        <p:nvPicPr>
          <p:cNvPr id="2052" name="Picture 5" descr="Grandpa Tolkien"/>
          <p:cNvPicPr>
            <a:picLocks noChangeAspect="1" noChangeArrowheads="1"/>
          </p:cNvPicPr>
          <p:nvPr/>
        </p:nvPicPr>
        <p:blipFill>
          <a:blip r:embed="rId2" cstate="print"/>
          <a:srcRect/>
          <a:stretch>
            <a:fillRect/>
          </a:stretch>
        </p:blipFill>
        <p:spPr bwMode="auto">
          <a:xfrm>
            <a:off x="5724128" y="4797152"/>
            <a:ext cx="3265357" cy="206084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5" descr="lord of the rings.png"/>
          <p:cNvPicPr>
            <a:picLocks noChangeAspect="1"/>
          </p:cNvPicPr>
          <p:nvPr/>
        </p:nvPicPr>
        <p:blipFill>
          <a:blip r:embed="rId3" cstate="print"/>
          <a:stretch>
            <a:fillRect/>
          </a:stretch>
        </p:blipFill>
        <p:spPr>
          <a:xfrm>
            <a:off x="827584" y="-2691680"/>
            <a:ext cx="6858000" cy="68580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3"/>
          <p:cNvSpPr>
            <a:spLocks noGrp="1" noChangeArrowheads="1"/>
          </p:cNvSpPr>
          <p:nvPr>
            <p:ph type="body" sz="half" idx="1"/>
          </p:nvPr>
        </p:nvSpPr>
        <p:spPr>
          <a:xfrm>
            <a:off x="0" y="2060848"/>
            <a:ext cx="4038600" cy="4525963"/>
          </a:xfrm>
        </p:spPr>
        <p:txBody>
          <a:bodyPr/>
          <a:lstStyle/>
          <a:p>
            <a:pPr eaLnBrk="1" hangingPunct="1">
              <a:buFontTx/>
              <a:buNone/>
            </a:pPr>
            <a:r>
              <a:rPr lang="en-GB" sz="2800" b="1" dirty="0" smtClean="0">
                <a:solidFill>
                  <a:srgbClr val="000000"/>
                </a:solidFill>
              </a:rPr>
              <a:t>The Fellowship of the Ring:</a:t>
            </a:r>
          </a:p>
        </p:txBody>
      </p:sp>
      <p:sp>
        <p:nvSpPr>
          <p:cNvPr id="3077" name="Text Box 6"/>
          <p:cNvSpPr txBox="1">
            <a:spLocks noChangeArrowheads="1"/>
          </p:cNvSpPr>
          <p:nvPr/>
        </p:nvSpPr>
        <p:spPr bwMode="auto">
          <a:xfrm>
            <a:off x="1166813" y="2997200"/>
            <a:ext cx="6429375" cy="701675"/>
          </a:xfrm>
          <a:prstGeom prst="rect">
            <a:avLst/>
          </a:prstGeom>
          <a:noFill/>
          <a:ln w="9525">
            <a:noFill/>
            <a:miter lim="800000"/>
            <a:headEnd/>
            <a:tailEnd/>
          </a:ln>
        </p:spPr>
        <p:txBody>
          <a:bodyPr>
            <a:spAutoFit/>
          </a:bodyPr>
          <a:lstStyle/>
          <a:p>
            <a:endParaRPr lang="en-US"/>
          </a:p>
        </p:txBody>
      </p:sp>
      <p:pic>
        <p:nvPicPr>
          <p:cNvPr id="30728" name="Picture 8"/>
          <p:cNvPicPr>
            <a:picLocks noChangeAspect="1" noChangeArrowheads="1"/>
          </p:cNvPicPr>
          <p:nvPr/>
        </p:nvPicPr>
        <p:blipFill>
          <a:blip r:embed="rId3" cstate="print"/>
          <a:srcRect/>
          <a:stretch>
            <a:fillRect/>
          </a:stretch>
        </p:blipFill>
        <p:spPr bwMode="auto">
          <a:xfrm>
            <a:off x="3995936" y="260648"/>
            <a:ext cx="2664296" cy="3307846"/>
          </a:xfrm>
          <a:prstGeom prst="roundRect">
            <a:avLst>
              <a:gd name="adj" fmla="val 8594"/>
            </a:avLst>
          </a:prstGeom>
          <a:solidFill>
            <a:srgbClr val="FFFFFF">
              <a:shade val="85000"/>
            </a:srgbClr>
          </a:solidFill>
          <a:ln w="34925">
            <a:solidFill>
              <a:srgbClr val="FFFFFF"/>
            </a:solidFill>
          </a:ln>
          <a:effectLst>
            <a:outerShdw blurRad="317500" dir="2700000" algn="ctr">
              <a:srgbClr val="000000">
                <a:alpha val="43000"/>
              </a:srgbClr>
            </a:outerShdw>
            <a:reflection blurRad="12700" stA="38000" endPos="28000" dist="5000" dir="5400000" sy="-100000" algn="bl" rotWithShape="0"/>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pic>
        <p:nvPicPr>
          <p:cNvPr id="3081" name="Picture 13" descr="frodo_sam2"/>
          <p:cNvPicPr>
            <a:picLocks noChangeAspect="1" noChangeArrowheads="1"/>
          </p:cNvPicPr>
          <p:nvPr/>
        </p:nvPicPr>
        <p:blipFill>
          <a:blip r:embed="rId4" cstate="print"/>
          <a:srcRect/>
          <a:stretch>
            <a:fillRect/>
          </a:stretch>
        </p:blipFill>
        <p:spPr bwMode="auto">
          <a:xfrm>
            <a:off x="5580112" y="1772816"/>
            <a:ext cx="3384376" cy="453487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0734" name="Picture 14"/>
          <p:cNvPicPr>
            <a:picLocks noChangeAspect="1" noChangeArrowheads="1"/>
          </p:cNvPicPr>
          <p:nvPr/>
        </p:nvPicPr>
        <p:blipFill>
          <a:blip r:embed="rId5" cstate="print"/>
          <a:srcRect/>
          <a:stretch>
            <a:fillRect/>
          </a:stretch>
        </p:blipFill>
        <p:spPr bwMode="auto">
          <a:xfrm>
            <a:off x="6156176" y="116632"/>
            <a:ext cx="2743200" cy="1870075"/>
          </a:xfrm>
          <a:prstGeom prst="roundRect">
            <a:avLst>
              <a:gd name="adj" fmla="val 16667"/>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3083" name="Text Box 15"/>
          <p:cNvSpPr txBox="1">
            <a:spLocks noChangeArrowheads="1"/>
          </p:cNvSpPr>
          <p:nvPr/>
        </p:nvSpPr>
        <p:spPr bwMode="auto">
          <a:xfrm>
            <a:off x="0" y="116632"/>
            <a:ext cx="9540552" cy="400110"/>
          </a:xfrm>
          <a:prstGeom prst="rect">
            <a:avLst/>
          </a:prstGeom>
          <a:noFill/>
          <a:ln w="9525">
            <a:noFill/>
            <a:miter lim="800000"/>
            <a:headEnd/>
            <a:tailEnd/>
          </a:ln>
        </p:spPr>
        <p:txBody>
          <a:bodyPr wrap="square">
            <a:spAutoFit/>
          </a:bodyPr>
          <a:lstStyle/>
          <a:p>
            <a:r>
              <a:rPr lang="en-GB" sz="2000" dirty="0"/>
              <a:t>  </a:t>
            </a:r>
            <a:r>
              <a:rPr lang="en-GB" sz="2000" dirty="0">
                <a:solidFill>
                  <a:schemeClr val="bg1"/>
                </a:solidFill>
              </a:rPr>
              <a:t>The long defeat of history is turned into victory</a:t>
            </a:r>
          </a:p>
        </p:txBody>
      </p:sp>
      <p:pic>
        <p:nvPicPr>
          <p:cNvPr id="13" name="Picture 12" descr="lord of the rings.png"/>
          <p:cNvPicPr>
            <a:picLocks noChangeAspect="1"/>
          </p:cNvPicPr>
          <p:nvPr/>
        </p:nvPicPr>
        <p:blipFill>
          <a:blip r:embed="rId6" cstate="print"/>
          <a:stretch>
            <a:fillRect/>
          </a:stretch>
        </p:blipFill>
        <p:spPr>
          <a:xfrm>
            <a:off x="-1188640" y="-2403648"/>
            <a:ext cx="6858000" cy="6858000"/>
          </a:xfrm>
          <a:prstGeom prst="rect">
            <a:avLst/>
          </a:prstGeom>
        </p:spPr>
      </p:pic>
      <p:pic>
        <p:nvPicPr>
          <p:cNvPr id="30729" name="Picture 9"/>
          <p:cNvPicPr>
            <a:picLocks noChangeAspect="1" noChangeArrowheads="1"/>
          </p:cNvPicPr>
          <p:nvPr/>
        </p:nvPicPr>
        <p:blipFill>
          <a:blip r:embed="rId7" cstate="print"/>
          <a:srcRect/>
          <a:stretch>
            <a:fillRect/>
          </a:stretch>
        </p:blipFill>
        <p:spPr bwMode="auto">
          <a:xfrm>
            <a:off x="3563888" y="2924944"/>
            <a:ext cx="2606490" cy="3096890"/>
          </a:xfrm>
          <a:prstGeom prst="rect">
            <a:avLst/>
          </a:prstGeom>
          <a:ln>
            <a:noFill/>
          </a:ln>
          <a:effectLst>
            <a:outerShdw blurRad="225425" dist="50800" dir="5220000" algn="ctr">
              <a:srgbClr val="000000">
                <a:alpha val="33000"/>
              </a:srgbClr>
            </a:outerShdw>
            <a:reflection blurRad="12700" stA="30000" endPos="30000" dist="5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graphicFrame>
        <p:nvGraphicFramePr>
          <p:cNvPr id="30731" name="Object 11"/>
          <p:cNvGraphicFramePr>
            <a:graphicFrameLocks noChangeAspect="1"/>
          </p:cNvGraphicFramePr>
          <p:nvPr>
            <p:ph sz="half" idx="2"/>
          </p:nvPr>
        </p:nvGraphicFramePr>
        <p:xfrm>
          <a:off x="1475656" y="4437112"/>
          <a:ext cx="2851150" cy="1897063"/>
        </p:xfrm>
        <a:graphic>
          <a:graphicData uri="http://schemas.openxmlformats.org/presentationml/2006/ole">
            <p:oleObj spid="_x0000_s3075" name="Photo Editor Photo" r:id="rId8" imgW="4866667" imgH="3238952" progId="">
              <p:embed/>
            </p:oleObj>
          </a:graphicData>
        </a:graphic>
      </p:graphicFrame>
      <p:pic>
        <p:nvPicPr>
          <p:cNvPr id="30730" name="Picture 10"/>
          <p:cNvPicPr>
            <a:picLocks noChangeAspect="1" noChangeArrowheads="1"/>
          </p:cNvPicPr>
          <p:nvPr/>
        </p:nvPicPr>
        <p:blipFill>
          <a:blip r:embed="rId9" cstate="print"/>
          <a:srcRect/>
          <a:stretch>
            <a:fillRect/>
          </a:stretch>
        </p:blipFill>
        <p:spPr bwMode="auto">
          <a:xfrm>
            <a:off x="179512" y="3140968"/>
            <a:ext cx="2941836" cy="2206377"/>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30728"/>
                                        </p:tgtEl>
                                        <p:attrNameLst>
                                          <p:attrName>style.visibility</p:attrName>
                                        </p:attrNameLst>
                                      </p:cBhvr>
                                      <p:to>
                                        <p:strVal val="visible"/>
                                      </p:to>
                                    </p:set>
                                    <p:animEffect transition="in" filter="strips(upRight)">
                                      <p:cBhvr>
                                        <p:cTn id="7" dur="500"/>
                                        <p:tgtEl>
                                          <p:spTgt spid="3072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0729"/>
                                        </p:tgtEl>
                                        <p:attrNameLst>
                                          <p:attrName>style.visibility</p:attrName>
                                        </p:attrNameLst>
                                      </p:cBhvr>
                                      <p:to>
                                        <p:strVal val="visible"/>
                                      </p:to>
                                    </p:set>
                                    <p:animEffect transition="in" filter="randombar(horizontal)">
                                      <p:cBhvr>
                                        <p:cTn id="11" dur="500"/>
                                        <p:tgtEl>
                                          <p:spTgt spid="30729"/>
                                        </p:tgtEl>
                                      </p:cBhvr>
                                    </p:animEffect>
                                  </p:childTnLst>
                                </p:cTn>
                              </p:par>
                            </p:childTnLst>
                          </p:cTn>
                        </p:par>
                        <p:par>
                          <p:cTn id="12" fill="hold">
                            <p:stCondLst>
                              <p:cond delay="1000"/>
                            </p:stCondLst>
                            <p:childTnLst>
                              <p:par>
                                <p:cTn id="13" presetID="3" presetClass="entr" presetSubtype="5" fill="hold" nodeType="afterEffect">
                                  <p:stCondLst>
                                    <p:cond delay="0"/>
                                  </p:stCondLst>
                                  <p:childTnLst>
                                    <p:set>
                                      <p:cBhvr>
                                        <p:cTn id="14" dur="1" fill="hold">
                                          <p:stCondLst>
                                            <p:cond delay="0"/>
                                          </p:stCondLst>
                                        </p:cTn>
                                        <p:tgtEl>
                                          <p:spTgt spid="30730"/>
                                        </p:tgtEl>
                                        <p:attrNameLst>
                                          <p:attrName>style.visibility</p:attrName>
                                        </p:attrNameLst>
                                      </p:cBhvr>
                                      <p:to>
                                        <p:strVal val="visible"/>
                                      </p:to>
                                    </p:set>
                                    <p:animEffect transition="in" filter="blinds(vertical)">
                                      <p:cBhvr>
                                        <p:cTn id="15" dur="500"/>
                                        <p:tgtEl>
                                          <p:spTgt spid="30730"/>
                                        </p:tgtEl>
                                      </p:cBhvr>
                                    </p:animEffect>
                                  </p:childTnLst>
                                </p:cTn>
                              </p:par>
                            </p:childTnLst>
                          </p:cTn>
                        </p:par>
                        <p:par>
                          <p:cTn id="16" fill="hold">
                            <p:stCondLst>
                              <p:cond delay="1500"/>
                            </p:stCondLst>
                            <p:childTnLst>
                              <p:par>
                                <p:cTn id="17" presetID="3" presetClass="entr" presetSubtype="5" fill="hold" nodeType="afterEffect">
                                  <p:stCondLst>
                                    <p:cond delay="0"/>
                                  </p:stCondLst>
                                  <p:childTnLst>
                                    <p:set>
                                      <p:cBhvr>
                                        <p:cTn id="18" dur="1" fill="hold">
                                          <p:stCondLst>
                                            <p:cond delay="0"/>
                                          </p:stCondLst>
                                        </p:cTn>
                                        <p:tgtEl>
                                          <p:spTgt spid="30731"/>
                                        </p:tgtEl>
                                        <p:attrNameLst>
                                          <p:attrName>style.visibility</p:attrName>
                                        </p:attrNameLst>
                                      </p:cBhvr>
                                      <p:to>
                                        <p:strVal val="visible"/>
                                      </p:to>
                                    </p:set>
                                    <p:animEffect transition="in" filter="blinds(vertical)">
                                      <p:cBhvr>
                                        <p:cTn id="19" dur="500"/>
                                        <p:tgtEl>
                                          <p:spTgt spid="30731"/>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0734"/>
                                        </p:tgtEl>
                                        <p:attrNameLst>
                                          <p:attrName>style.visibility</p:attrName>
                                        </p:attrNameLst>
                                      </p:cBhvr>
                                      <p:to>
                                        <p:strVal val="visible"/>
                                      </p:to>
                                    </p:set>
                                    <p:animEffect transition="in" filter="wipe(left)">
                                      <p:cBhvr>
                                        <p:cTn id="23" dur="500"/>
                                        <p:tgtEl>
                                          <p:spTgt spid="30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FB4203D3-A6E5-AD44-339A2E91043A2272_1"/>
          <p:cNvPicPr>
            <a:picLocks noChangeAspect="1" noChangeArrowheads="1"/>
          </p:cNvPicPr>
          <p:nvPr/>
        </p:nvPicPr>
        <p:blipFill>
          <a:blip r:embed="rId2" cstate="print"/>
          <a:srcRect/>
          <a:stretch>
            <a:fillRect/>
          </a:stretch>
        </p:blipFill>
        <p:spPr bwMode="auto">
          <a:xfrm>
            <a:off x="4067944" y="188640"/>
            <a:ext cx="4392488" cy="5167203"/>
          </a:xfrm>
          <a:prstGeom prst="rect">
            <a:avLst/>
          </a:prstGeom>
          <a:noFill/>
          <a:ln w="9525">
            <a:noFill/>
            <a:miter lim="800000"/>
            <a:headEnd/>
            <a:tailEnd/>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36867" name="Picture 7" descr="200785_f520"/>
          <p:cNvPicPr>
            <a:picLocks noChangeAspect="1" noChangeArrowheads="1"/>
          </p:cNvPicPr>
          <p:nvPr/>
        </p:nvPicPr>
        <p:blipFill>
          <a:blip r:embed="rId3" cstate="print"/>
          <a:srcRect/>
          <a:stretch>
            <a:fillRect/>
          </a:stretch>
        </p:blipFill>
        <p:spPr bwMode="auto">
          <a:xfrm>
            <a:off x="1043608" y="836712"/>
            <a:ext cx="4021584" cy="4751756"/>
          </a:xfrm>
          <a:prstGeom prst="rect">
            <a:avLst/>
          </a:prstGeom>
          <a:ln w="34925">
            <a:solidFill>
              <a:srgbClr val="FFFFFF"/>
            </a:solidFill>
          </a:ln>
          <a:effectLst>
            <a:outerShdw blurRad="317500" dir="2700000" algn="ctr">
              <a:srgbClr val="000000">
                <a:alpha val="43000"/>
              </a:srgbClr>
            </a:outerShdw>
            <a:softEdge rad="112500"/>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36868" name="Text Box 8"/>
          <p:cNvSpPr txBox="1">
            <a:spLocks noChangeArrowheads="1"/>
          </p:cNvSpPr>
          <p:nvPr/>
        </p:nvSpPr>
        <p:spPr bwMode="auto">
          <a:xfrm>
            <a:off x="323850" y="5842000"/>
            <a:ext cx="8351838" cy="701675"/>
          </a:xfrm>
          <a:prstGeom prst="rect">
            <a:avLst/>
          </a:prstGeom>
          <a:noFill/>
          <a:ln w="9525">
            <a:noFill/>
            <a:miter lim="800000"/>
            <a:headEnd/>
            <a:tailEnd/>
          </a:ln>
        </p:spPr>
        <p:txBody>
          <a:bodyPr>
            <a:spAutoFit/>
            <a:scene3d>
              <a:camera prst="orthographicFront"/>
              <a:lightRig rig="balanced" dir="t">
                <a:rot lat="0" lon="0" rev="2100000"/>
              </a:lightRig>
            </a:scene3d>
            <a:sp3d extrusionH="57150" prstMaterial="metal">
              <a:bevelT w="38100" h="25400"/>
              <a:contourClr>
                <a:schemeClr val="bg2"/>
              </a:contourClr>
            </a:sp3d>
          </a:bodyPr>
          <a:lstStyle/>
          <a:p>
            <a:r>
              <a:rPr lang="en-GB" dirty="0">
                <a:ln w="50800"/>
                <a:solidFill>
                  <a:schemeClr val="bg1">
                    <a:shade val="50000"/>
                  </a:schemeClr>
                </a:solidFill>
              </a:rPr>
              <a:t>The Via Dolorosa of Child Abuse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GB" sz="4800" b="1" i="1" dirty="0" smtClean="0">
                <a:solidFill>
                  <a:schemeClr val="bg1"/>
                </a:solidFill>
              </a:rPr>
              <a:t>The Brothers Karamazov</a:t>
            </a:r>
          </a:p>
        </p:txBody>
      </p:sp>
      <p:sp>
        <p:nvSpPr>
          <p:cNvPr id="37891" name="Rectangle 3"/>
          <p:cNvSpPr>
            <a:spLocks noGrp="1" noChangeArrowheads="1"/>
          </p:cNvSpPr>
          <p:nvPr>
            <p:ph idx="1"/>
          </p:nvPr>
        </p:nvSpPr>
        <p:spPr>
          <a:xfrm>
            <a:off x="4860032" y="1556792"/>
            <a:ext cx="3744912" cy="4525963"/>
          </a:xfrm>
        </p:spPr>
        <p:txBody>
          <a:bodyPr>
            <a:normAutofit lnSpcReduction="10000"/>
            <a:scene3d>
              <a:camera prst="orthographicFront"/>
              <a:lightRig rig="balanced" dir="t">
                <a:rot lat="0" lon="0" rev="2100000"/>
              </a:lightRig>
            </a:scene3d>
            <a:sp3d extrusionH="57150" prstMaterial="metal">
              <a:bevelT w="38100" h="25400"/>
              <a:contourClr>
                <a:schemeClr val="bg2"/>
              </a:contourClr>
            </a:sp3d>
          </a:bodyPr>
          <a:lstStyle/>
          <a:p>
            <a:pPr eaLnBrk="1" hangingPunct="1">
              <a:lnSpc>
                <a:spcPct val="90000"/>
              </a:lnSpc>
              <a:buFontTx/>
              <a:buNone/>
            </a:pPr>
            <a:r>
              <a:rPr lang="en-GB" sz="2400" b="1" i="1" dirty="0" smtClean="0">
                <a:ln w="50800"/>
                <a:solidFill>
                  <a:schemeClr val="bg1">
                    <a:shade val="50000"/>
                  </a:schemeClr>
                </a:solidFill>
              </a:rPr>
              <a:t>“I feel joy and peace for the first time after so many years. There is heaven in my heart…Now I dare to love my children and to kiss them” - Dostoyevsky</a:t>
            </a:r>
            <a:r>
              <a:rPr lang="en-GB" sz="2400" b="1" dirty="0" smtClean="0">
                <a:ln w="50800"/>
                <a:solidFill>
                  <a:schemeClr val="bg1">
                    <a:shade val="50000"/>
                  </a:schemeClr>
                </a:solidFill>
              </a:rPr>
              <a:t> </a:t>
            </a:r>
          </a:p>
          <a:p>
            <a:pPr eaLnBrk="1" hangingPunct="1">
              <a:lnSpc>
                <a:spcPct val="90000"/>
              </a:lnSpc>
              <a:buFontTx/>
              <a:buNone/>
            </a:pPr>
            <a:endParaRPr lang="en-GB" sz="2400" b="1" dirty="0" smtClean="0">
              <a:ln w="50800"/>
              <a:solidFill>
                <a:schemeClr val="bg1">
                  <a:shade val="50000"/>
                </a:schemeClr>
              </a:solidFill>
            </a:endParaRPr>
          </a:p>
          <a:p>
            <a:pPr eaLnBrk="1" hangingPunct="1">
              <a:lnSpc>
                <a:spcPct val="90000"/>
              </a:lnSpc>
              <a:buFontTx/>
              <a:buNone/>
            </a:pPr>
            <a:r>
              <a:rPr lang="en-GB" sz="2400" b="1" dirty="0" smtClean="0">
                <a:ln w="50800"/>
                <a:solidFill>
                  <a:schemeClr val="bg1">
                    <a:shade val="50000"/>
                  </a:schemeClr>
                </a:solidFill>
              </a:rPr>
              <a:t> Properly understood, Easter gives each of us the same opportunity to start again. </a:t>
            </a:r>
          </a:p>
        </p:txBody>
      </p:sp>
      <p:pic>
        <p:nvPicPr>
          <p:cNvPr id="37893" name="Picture 5"/>
          <p:cNvPicPr>
            <a:picLocks noChangeAspect="1" noChangeArrowheads="1"/>
          </p:cNvPicPr>
          <p:nvPr/>
        </p:nvPicPr>
        <p:blipFill>
          <a:blip r:embed="rId2" cstate="print"/>
          <a:srcRect l="4200" t="3558" r="5501" b="3945"/>
          <a:stretch>
            <a:fillRect/>
          </a:stretch>
        </p:blipFill>
        <p:spPr bwMode="auto">
          <a:xfrm>
            <a:off x="611560" y="1412776"/>
            <a:ext cx="3925821" cy="4747504"/>
          </a:xfrm>
          <a:prstGeom prst="rect">
            <a:avLst/>
          </a:prstGeom>
          <a:noFill/>
          <a:ln w="9525">
            <a:noFill/>
            <a:miter lim="800000"/>
            <a:headEnd/>
            <a:tailEnd/>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07504" y="0"/>
            <a:ext cx="10955560" cy="1143000"/>
          </a:xfrm>
        </p:spPr>
        <p:txBody>
          <a:bodyPr>
            <a:normAutofit/>
          </a:bodyPr>
          <a:lstStyle/>
          <a:p>
            <a:pPr eaLnBrk="1" hangingPunct="1"/>
            <a:r>
              <a:rPr lang="en-GB" sz="4400" b="1" i="1" dirty="0" smtClean="0">
                <a:solidFill>
                  <a:schemeClr val="bg1"/>
                </a:solidFill>
              </a:rPr>
              <a:t>William Barclay and </a:t>
            </a:r>
            <a:r>
              <a:rPr lang="en-GB" sz="4400" b="1" i="1" dirty="0" err="1" smtClean="0">
                <a:solidFill>
                  <a:schemeClr val="bg1"/>
                </a:solidFill>
              </a:rPr>
              <a:t>G.K.Chesterton</a:t>
            </a:r>
            <a:endParaRPr lang="en-GB" sz="4400" b="1" i="1" dirty="0" smtClean="0">
              <a:solidFill>
                <a:schemeClr val="bg1"/>
              </a:solidFill>
            </a:endParaRPr>
          </a:p>
        </p:txBody>
      </p:sp>
      <p:sp>
        <p:nvSpPr>
          <p:cNvPr id="38915" name="Rectangle 3"/>
          <p:cNvSpPr>
            <a:spLocks noGrp="1" noChangeArrowheads="1"/>
          </p:cNvSpPr>
          <p:nvPr>
            <p:ph idx="1"/>
          </p:nvPr>
        </p:nvSpPr>
        <p:spPr>
          <a:xfrm>
            <a:off x="457200" y="5013325"/>
            <a:ext cx="8229600" cy="1844675"/>
          </a:xfrm>
        </p:spPr>
        <p:txBody>
          <a:bodyPr/>
          <a:lstStyle/>
          <a:p>
            <a:pPr eaLnBrk="1" hangingPunct="1">
              <a:lnSpc>
                <a:spcPct val="90000"/>
              </a:lnSpc>
              <a:buFontTx/>
              <a:buNone/>
            </a:pPr>
            <a:r>
              <a:rPr lang="en-GB" sz="2800" b="1" i="1" smtClean="0">
                <a:solidFill>
                  <a:schemeClr val="bg1"/>
                </a:solidFill>
              </a:rPr>
              <a:t>"pride is the ground in which all other sins grow, and the parent from which all other sins come." </a:t>
            </a:r>
          </a:p>
          <a:p>
            <a:pPr eaLnBrk="1" hangingPunct="1">
              <a:lnSpc>
                <a:spcPct val="90000"/>
              </a:lnSpc>
              <a:buFontTx/>
              <a:buNone/>
            </a:pPr>
            <a:r>
              <a:rPr lang="en-GB" sz="2800" b="1" i="1" smtClean="0">
                <a:solidFill>
                  <a:schemeClr val="bg1"/>
                </a:solidFill>
              </a:rPr>
              <a:t>“Pride doesn’t go before a fall, it is the fall.”</a:t>
            </a:r>
            <a:r>
              <a:rPr lang="en-GB" sz="2800" smtClean="0">
                <a:solidFill>
                  <a:schemeClr val="bg1"/>
                </a:solidFill>
              </a:rPr>
              <a:t> </a:t>
            </a:r>
          </a:p>
        </p:txBody>
      </p:sp>
      <p:pic>
        <p:nvPicPr>
          <p:cNvPr id="38916" name="Picture 5" descr="UGSP00218_s"/>
          <p:cNvPicPr>
            <a:picLocks noChangeAspect="1" noChangeArrowheads="1"/>
          </p:cNvPicPr>
          <p:nvPr/>
        </p:nvPicPr>
        <p:blipFill>
          <a:blip r:embed="rId2" cstate="print"/>
          <a:srcRect/>
          <a:stretch>
            <a:fillRect/>
          </a:stretch>
        </p:blipFill>
        <p:spPr bwMode="auto">
          <a:xfrm>
            <a:off x="755650" y="1700213"/>
            <a:ext cx="3024188" cy="3095625"/>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38917" name="Picture 7" descr="chesterton2"/>
          <p:cNvPicPr>
            <a:picLocks noChangeAspect="1" noChangeArrowheads="1"/>
          </p:cNvPicPr>
          <p:nvPr/>
        </p:nvPicPr>
        <p:blipFill>
          <a:blip r:embed="rId3" cstate="print"/>
          <a:srcRect/>
          <a:stretch>
            <a:fillRect/>
          </a:stretch>
        </p:blipFill>
        <p:spPr bwMode="auto">
          <a:xfrm>
            <a:off x="3275856" y="908720"/>
            <a:ext cx="5315818" cy="3715477"/>
          </a:xfrm>
          <a:prstGeom prst="rect">
            <a:avLst/>
          </a:prstGeom>
          <a:noFill/>
          <a:ln w="9525">
            <a:noFill/>
            <a:miter lim="800000"/>
            <a:headEnd/>
            <a:tailEnd/>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descr="depression"/>
          <p:cNvPicPr>
            <a:picLocks noChangeAspect="1" noChangeArrowheads="1"/>
          </p:cNvPicPr>
          <p:nvPr/>
        </p:nvPicPr>
        <p:blipFill>
          <a:blip r:embed="rId2" cstate="print"/>
          <a:srcRect/>
          <a:stretch>
            <a:fillRect/>
          </a:stretch>
        </p:blipFill>
        <p:spPr bwMode="auto">
          <a:xfrm>
            <a:off x="107504" y="115137"/>
            <a:ext cx="7632848" cy="674286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2"/>
          <p:cNvPicPr>
            <a:picLocks noChangeAspect="1" noChangeArrowheads="1"/>
          </p:cNvPicPr>
          <p:nvPr/>
        </p:nvPicPr>
        <p:blipFill>
          <a:blip r:embed="rId2" cstate="print"/>
          <a:srcRect/>
          <a:stretch>
            <a:fillRect/>
          </a:stretch>
        </p:blipFill>
        <p:spPr bwMode="auto">
          <a:xfrm>
            <a:off x="4139952" y="0"/>
            <a:ext cx="4032448" cy="6128681"/>
          </a:xfrm>
          <a:prstGeom prst="rect">
            <a:avLst/>
          </a:prstGeom>
          <a:noFill/>
          <a:ln w="9525">
            <a:noFill/>
            <a:miter lim="800000"/>
            <a:headEnd/>
            <a:tailEnd/>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40963" name="Picture 7" descr="battle-el-alamein-second-world-war-001"/>
          <p:cNvPicPr>
            <a:picLocks noChangeAspect="1" noChangeArrowheads="1"/>
          </p:cNvPicPr>
          <p:nvPr/>
        </p:nvPicPr>
        <p:blipFill>
          <a:blip r:embed="rId3" cstate="print"/>
          <a:srcRect/>
          <a:stretch>
            <a:fillRect/>
          </a:stretch>
        </p:blipFill>
        <p:spPr bwMode="auto">
          <a:xfrm>
            <a:off x="0" y="260648"/>
            <a:ext cx="4458593" cy="632005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GB" sz="4000" i="1" smtClean="0">
                <a:solidFill>
                  <a:schemeClr val="bg1"/>
                </a:solidFill>
              </a:rPr>
              <a:t>House of Lords Select Committee</a:t>
            </a:r>
          </a:p>
        </p:txBody>
      </p:sp>
      <p:sp>
        <p:nvSpPr>
          <p:cNvPr id="41987" name="Rectangle 3"/>
          <p:cNvSpPr>
            <a:spLocks noGrp="1" noChangeArrowheads="1"/>
          </p:cNvSpPr>
          <p:nvPr>
            <p:ph idx="1"/>
          </p:nvPr>
        </p:nvSpPr>
        <p:spPr>
          <a:xfrm>
            <a:off x="457200" y="2205038"/>
            <a:ext cx="8229600" cy="4652962"/>
          </a:xfrm>
        </p:spPr>
        <p:txBody>
          <a:bodyPr/>
          <a:lstStyle/>
          <a:p>
            <a:pPr eaLnBrk="1" hangingPunct="1">
              <a:lnSpc>
                <a:spcPct val="90000"/>
              </a:lnSpc>
              <a:buFontTx/>
              <a:buNone/>
            </a:pPr>
            <a:r>
              <a:rPr lang="en-US" b="1" i="1" smtClean="0">
                <a:solidFill>
                  <a:schemeClr val="bg1"/>
                </a:solidFill>
              </a:rPr>
              <a:t>“Dying is not only a personal or individual affair. The death of a person affects the lives of others, often in ways and to an extent which cannot be foreseen. We believe that the issue of euthanasia is one in which the interest of the individual cannot be separated from the interest of society as a whole”.</a:t>
            </a:r>
            <a:r>
              <a:rPr lang="en-US" b="1" smtClean="0">
                <a:solidFill>
                  <a:schemeClr val="bg1"/>
                </a:solidFill>
              </a:rPr>
              <a:t/>
            </a:r>
            <a:br>
              <a:rPr lang="en-US" b="1" smtClean="0">
                <a:solidFill>
                  <a:schemeClr val="bg1"/>
                </a:solidFill>
              </a:rPr>
            </a:br>
            <a:r>
              <a:rPr lang="en-US" b="1" smtClean="0">
                <a:solidFill>
                  <a:schemeClr val="bg1"/>
                </a:solidFill>
              </a:rPr>
              <a:t/>
            </a:r>
            <a:br>
              <a:rPr lang="en-US" b="1" smtClean="0">
                <a:solidFill>
                  <a:schemeClr val="bg1"/>
                </a:solidFill>
              </a:rPr>
            </a:br>
            <a:endParaRPr lang="en-GB" b="1" smtClean="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grunewald_crucifixion"/>
          <p:cNvPicPr>
            <a:picLocks noChangeAspect="1" noChangeArrowheads="1"/>
          </p:cNvPicPr>
          <p:nvPr/>
        </p:nvPicPr>
        <p:blipFill>
          <a:blip r:embed="rId2" cstate="print"/>
          <a:srcRect/>
          <a:stretch>
            <a:fillRect/>
          </a:stretch>
        </p:blipFill>
        <p:spPr bwMode="auto">
          <a:xfrm>
            <a:off x="1042988" y="620713"/>
            <a:ext cx="7345362" cy="5688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p:cNvPicPr>
            <a:picLocks noChangeAspect="1" noChangeArrowheads="1"/>
          </p:cNvPicPr>
          <p:nvPr/>
        </p:nvPicPr>
        <p:blipFill>
          <a:blip r:embed="rId2" cstate="print"/>
          <a:srcRect/>
          <a:stretch>
            <a:fillRect/>
          </a:stretch>
        </p:blipFill>
        <p:spPr bwMode="auto">
          <a:xfrm>
            <a:off x="4860032" y="2060848"/>
            <a:ext cx="3887638" cy="2909701"/>
          </a:xfrm>
          <a:prstGeom prst="rect">
            <a:avLst/>
          </a:prstGeom>
          <a:ln>
            <a:noFill/>
          </a:ln>
          <a:effectLst>
            <a:softEdge rad="112500"/>
          </a:effectLst>
        </p:spPr>
      </p:pic>
      <p:sp>
        <p:nvSpPr>
          <p:cNvPr id="43010" name="Rectangle 2"/>
          <p:cNvSpPr>
            <a:spLocks noGrp="1" noChangeArrowheads="1"/>
          </p:cNvSpPr>
          <p:nvPr>
            <p:ph type="title"/>
          </p:nvPr>
        </p:nvSpPr>
        <p:spPr/>
        <p:txBody>
          <a:bodyPr/>
          <a:lstStyle/>
          <a:p>
            <a:pPr eaLnBrk="1" hangingPunct="1"/>
            <a:r>
              <a:rPr lang="en-GB" i="1" smtClean="0">
                <a:solidFill>
                  <a:schemeClr val="bg1"/>
                </a:solidFill>
              </a:rPr>
              <a:t>Don’t Waste Our Resources</a:t>
            </a:r>
          </a:p>
        </p:txBody>
      </p:sp>
      <p:sp>
        <p:nvSpPr>
          <p:cNvPr id="43011" name="Rectangle 3"/>
          <p:cNvSpPr>
            <a:spLocks noGrp="1" noChangeArrowheads="1"/>
          </p:cNvSpPr>
          <p:nvPr>
            <p:ph idx="1"/>
          </p:nvPr>
        </p:nvSpPr>
        <p:spPr>
          <a:xfrm>
            <a:off x="0" y="1844824"/>
            <a:ext cx="7467600" cy="4525963"/>
          </a:xfrm>
        </p:spPr>
        <p:txBody>
          <a:bodyPr/>
          <a:lstStyle/>
          <a:p>
            <a:pPr eaLnBrk="1" hangingPunct="1">
              <a:spcBef>
                <a:spcPts val="800"/>
              </a:spcBef>
              <a:buFontTx/>
              <a:buNone/>
            </a:pPr>
            <a:r>
              <a:rPr lang="en-US" i="1" dirty="0" smtClean="0">
                <a:solidFill>
                  <a:schemeClr val="bg1"/>
                </a:solidFill>
              </a:rPr>
              <a:t>If you’re demented, you’re wasting people’s lives - your family’s lives - and you’re wasting the resources of the NHS”.</a:t>
            </a:r>
            <a:br>
              <a:rPr lang="en-US" i="1" dirty="0" smtClean="0">
                <a:solidFill>
                  <a:schemeClr val="bg1"/>
                </a:solidFill>
              </a:rPr>
            </a:br>
            <a:endParaRPr lang="en-US" i="1" dirty="0" smtClean="0">
              <a:solidFill>
                <a:schemeClr val="bg1"/>
              </a:solidFill>
            </a:endParaRPr>
          </a:p>
          <a:p>
            <a:pPr algn="r" eaLnBrk="1" hangingPunct="1">
              <a:spcBef>
                <a:spcPts val="700"/>
              </a:spcBef>
              <a:buFontTx/>
              <a:buNone/>
            </a:pPr>
            <a:r>
              <a:rPr lang="en-US" sz="2800" b="1" dirty="0" smtClean="0">
                <a:solidFill>
                  <a:schemeClr val="bg1"/>
                </a:solidFill>
              </a:rPr>
              <a:t>- Baroness Warnock, The Times, October 10</a:t>
            </a:r>
            <a:r>
              <a:rPr lang="en-US" sz="2800" b="1" baseline="30000" dirty="0" smtClean="0">
                <a:solidFill>
                  <a:schemeClr val="bg1"/>
                </a:solidFill>
              </a:rPr>
              <a:t>th</a:t>
            </a:r>
            <a:r>
              <a:rPr lang="en-US" sz="2800" b="1" dirty="0" smtClean="0">
                <a:solidFill>
                  <a:schemeClr val="bg1"/>
                </a:solidFill>
              </a:rPr>
              <a:t> 2008.</a:t>
            </a:r>
          </a:p>
          <a:p>
            <a:pPr eaLnBrk="1" hangingPunct="1"/>
            <a:endParaRPr lang="en-GB" dirty="0" smtClean="0">
              <a:solidFill>
                <a:schemeClr val="bg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57200" y="692150"/>
            <a:ext cx="8291513" cy="5400675"/>
          </a:xfrm>
        </p:spPr>
        <p:txBody>
          <a:bodyPr>
            <a:normAutofit fontScale="90000"/>
          </a:bodyPr>
          <a:lstStyle/>
          <a:p>
            <a:r>
              <a:rPr lang="en-GB" dirty="0" smtClean="0">
                <a:solidFill>
                  <a:schemeClr val="bg1"/>
                </a:solidFill>
              </a:rPr>
              <a:t>Gender Abortions</a:t>
            </a:r>
            <a:br>
              <a:rPr lang="en-GB" dirty="0" smtClean="0">
                <a:solidFill>
                  <a:schemeClr val="bg1"/>
                </a:solidFill>
              </a:rPr>
            </a:br>
            <a:r>
              <a:rPr lang="en-GB" dirty="0" smtClean="0">
                <a:solidFill>
                  <a:schemeClr val="bg1"/>
                </a:solidFill>
              </a:rPr>
              <a:t>Eugenic Abortions</a:t>
            </a:r>
            <a:br>
              <a:rPr lang="en-GB" dirty="0" smtClean="0">
                <a:solidFill>
                  <a:schemeClr val="bg1"/>
                </a:solidFill>
              </a:rPr>
            </a:br>
            <a:r>
              <a:rPr lang="en-GB" dirty="0" smtClean="0">
                <a:solidFill>
                  <a:schemeClr val="bg1"/>
                </a:solidFill>
              </a:rPr>
              <a:t>Destruction of Human embryos</a:t>
            </a:r>
            <a:br>
              <a:rPr lang="en-GB" dirty="0" smtClean="0">
                <a:solidFill>
                  <a:schemeClr val="bg1"/>
                </a:solidFill>
              </a:rPr>
            </a:br>
            <a:r>
              <a:rPr lang="en-GB" dirty="0" smtClean="0">
                <a:solidFill>
                  <a:schemeClr val="bg1"/>
                </a:solidFill>
              </a:rPr>
              <a:t>Animal human hybrid embryos</a:t>
            </a:r>
            <a:br>
              <a:rPr lang="en-GB" dirty="0" smtClean="0">
                <a:solidFill>
                  <a:schemeClr val="bg1"/>
                </a:solidFill>
              </a:rPr>
            </a:br>
            <a:r>
              <a:rPr lang="en-GB" dirty="0" smtClean="0">
                <a:solidFill>
                  <a:schemeClr val="bg1"/>
                </a:solidFill>
              </a:rPr>
              <a:t>The killing of the infirm and elderly</a:t>
            </a:r>
            <a:br>
              <a:rPr lang="en-GB" dirty="0" smtClean="0">
                <a:solidFill>
                  <a:schemeClr val="bg1"/>
                </a:solidFill>
              </a:rPr>
            </a:br>
            <a:r>
              <a:rPr lang="en-GB" dirty="0" smtClean="0">
                <a:solidFill>
                  <a:schemeClr val="bg1"/>
                </a:solidFill>
              </a:rPr>
              <a:t/>
            </a:r>
            <a:br>
              <a:rPr lang="en-GB" dirty="0" smtClean="0">
                <a:solidFill>
                  <a:schemeClr val="bg1"/>
                </a:solidFill>
              </a:rPr>
            </a:br>
            <a:r>
              <a:rPr lang="en-GB" i="1" u="sng" dirty="0" smtClean="0">
                <a:solidFill>
                  <a:schemeClr val="bg1"/>
                </a:solidFill>
                <a:effectLst>
                  <a:glow rad="63500">
                    <a:schemeClr val="accent6">
                      <a:satMod val="175000"/>
                      <a:alpha val="40000"/>
                    </a:schemeClr>
                  </a:glow>
                </a:effectLst>
              </a:rPr>
              <a:t>What is the answer to the culture of death: The 6</a:t>
            </a:r>
            <a:r>
              <a:rPr lang="en-GB" i="1" u="sng" baseline="30000" dirty="0" smtClean="0">
                <a:solidFill>
                  <a:schemeClr val="bg1"/>
                </a:solidFill>
                <a:effectLst>
                  <a:glow rad="63500">
                    <a:schemeClr val="accent6">
                      <a:satMod val="175000"/>
                      <a:alpha val="40000"/>
                    </a:schemeClr>
                  </a:glow>
                </a:effectLst>
              </a:rPr>
              <a:t>th</a:t>
            </a:r>
            <a:r>
              <a:rPr lang="en-GB" i="1" u="sng" dirty="0" smtClean="0">
                <a:solidFill>
                  <a:schemeClr val="bg1"/>
                </a:solidFill>
                <a:effectLst>
                  <a:glow rad="63500">
                    <a:schemeClr val="accent6">
                      <a:satMod val="175000"/>
                      <a:alpha val="40000"/>
                    </a:schemeClr>
                  </a:glow>
                </a:effectLst>
              </a:rPr>
              <a:t> Commandment</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GB" sz="2800" i="1" smtClean="0">
                <a:solidFill>
                  <a:schemeClr val="bg1"/>
                </a:solidFill>
              </a:rPr>
              <a:t>Usurping the role of the Creator and denying the possibility of a good death</a:t>
            </a:r>
          </a:p>
        </p:txBody>
      </p:sp>
      <p:pic>
        <p:nvPicPr>
          <p:cNvPr id="45059" name="Picture 5" descr="grim_reaper_assisted_suicide_in_california"/>
          <p:cNvPicPr>
            <a:picLocks noChangeAspect="1" noChangeArrowheads="1"/>
          </p:cNvPicPr>
          <p:nvPr/>
        </p:nvPicPr>
        <p:blipFill>
          <a:blip r:embed="rId2" cstate="print"/>
          <a:srcRect/>
          <a:stretch>
            <a:fillRect/>
          </a:stretch>
        </p:blipFill>
        <p:spPr bwMode="auto">
          <a:xfrm>
            <a:off x="1043608" y="1628800"/>
            <a:ext cx="6554799" cy="468052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p:txBody>
          <a:bodyPr>
            <a:normAutofit fontScale="92500"/>
          </a:bodyPr>
          <a:lstStyle/>
          <a:p>
            <a:pPr eaLnBrk="1" hangingPunct="1">
              <a:lnSpc>
                <a:spcPct val="80000"/>
              </a:lnSpc>
              <a:buFontTx/>
              <a:buNone/>
            </a:pPr>
            <a:r>
              <a:rPr lang="en-GB" sz="2800" i="1" smtClean="0">
                <a:solidFill>
                  <a:schemeClr val="bg1"/>
                </a:solidFill>
              </a:rPr>
              <a:t>"Three rings for the Elven-kings under the sky,</a:t>
            </a:r>
          </a:p>
          <a:p>
            <a:pPr eaLnBrk="1" hangingPunct="1">
              <a:lnSpc>
                <a:spcPct val="80000"/>
              </a:lnSpc>
              <a:buFontTx/>
              <a:buNone/>
            </a:pPr>
            <a:r>
              <a:rPr lang="en-GB" sz="2800" i="1" smtClean="0">
                <a:solidFill>
                  <a:schemeClr val="bg1"/>
                </a:solidFill>
              </a:rPr>
              <a:t>	Seven for the Dwarf-lords in their halls of stone,</a:t>
            </a:r>
          </a:p>
          <a:p>
            <a:pPr eaLnBrk="1" hangingPunct="1">
              <a:lnSpc>
                <a:spcPct val="80000"/>
              </a:lnSpc>
              <a:buFontTx/>
              <a:buNone/>
            </a:pPr>
            <a:r>
              <a:rPr lang="en-GB" sz="2800" i="1" smtClean="0">
                <a:solidFill>
                  <a:schemeClr val="bg1"/>
                </a:solidFill>
              </a:rPr>
              <a:t>	Nine for Mortal Men doomed to die…" </a:t>
            </a:r>
          </a:p>
          <a:p>
            <a:pPr eaLnBrk="1" hangingPunct="1">
              <a:lnSpc>
                <a:spcPct val="80000"/>
              </a:lnSpc>
              <a:buFontTx/>
              <a:buNone/>
            </a:pPr>
            <a:endParaRPr lang="en-GB" sz="2800" i="1" smtClean="0">
              <a:solidFill>
                <a:schemeClr val="bg1"/>
              </a:solidFill>
            </a:endParaRPr>
          </a:p>
          <a:p>
            <a:pPr eaLnBrk="1" hangingPunct="1">
              <a:lnSpc>
                <a:spcPct val="80000"/>
              </a:lnSpc>
              <a:buFontTx/>
              <a:buNone/>
            </a:pPr>
            <a:r>
              <a:rPr lang="en-GB" sz="2800" i="1" smtClean="0">
                <a:solidFill>
                  <a:schemeClr val="bg1"/>
                </a:solidFill>
              </a:rPr>
              <a:t>The Silmarillion</a:t>
            </a:r>
            <a:r>
              <a:rPr lang="en-GB" sz="2800" smtClean="0">
                <a:solidFill>
                  <a:schemeClr val="bg1"/>
                </a:solidFill>
              </a:rPr>
              <a:t> puts it like this:</a:t>
            </a:r>
          </a:p>
          <a:p>
            <a:pPr eaLnBrk="1" hangingPunct="1">
              <a:lnSpc>
                <a:spcPct val="80000"/>
              </a:lnSpc>
              <a:buFontTx/>
              <a:buNone/>
            </a:pPr>
            <a:endParaRPr lang="en-GB" sz="2800" i="1" smtClean="0">
              <a:solidFill>
                <a:schemeClr val="bg1"/>
              </a:solidFill>
            </a:endParaRPr>
          </a:p>
          <a:p>
            <a:pPr eaLnBrk="1" hangingPunct="1">
              <a:lnSpc>
                <a:spcPct val="80000"/>
              </a:lnSpc>
              <a:buFontTx/>
              <a:buNone/>
            </a:pPr>
            <a:r>
              <a:rPr lang="en-GB" sz="2800" i="1" smtClean="0">
                <a:solidFill>
                  <a:schemeClr val="bg1"/>
                </a:solidFill>
              </a:rPr>
              <a:t>	"Death is their fate, the gift of </a:t>
            </a:r>
            <a:r>
              <a:rPr lang="en-GB" sz="2800" i="1" smtClean="0">
                <a:solidFill>
                  <a:schemeClr val="bg1"/>
                </a:solidFill>
                <a:latin typeface="Times New Roman" pitchFamily="18" charset="0"/>
              </a:rPr>
              <a:t>Iluvatar</a:t>
            </a:r>
            <a:r>
              <a:rPr lang="en-GB" sz="2800" i="1" smtClean="0">
                <a:solidFill>
                  <a:schemeClr val="bg1"/>
                </a:solidFill>
              </a:rPr>
              <a:t>, which as Time wears even the Powers shall envy. But Melkor has cast his shadow upon it, and confounded it with darkness, and brought evil out of good and fear out of hope."</a:t>
            </a:r>
          </a:p>
          <a:p>
            <a:pPr eaLnBrk="1" hangingPunct="1">
              <a:lnSpc>
                <a:spcPct val="80000"/>
              </a:lnSpc>
            </a:pPr>
            <a:endParaRPr lang="en-GB" sz="2800" smtClean="0">
              <a:solidFill>
                <a:schemeClr val="bg1"/>
              </a:solidFill>
            </a:endParaRPr>
          </a:p>
        </p:txBody>
      </p:sp>
      <p:sp>
        <p:nvSpPr>
          <p:cNvPr id="4100" name="Text Box 5"/>
          <p:cNvSpPr txBox="1">
            <a:spLocks noChangeArrowheads="1"/>
          </p:cNvSpPr>
          <p:nvPr/>
        </p:nvSpPr>
        <p:spPr bwMode="auto">
          <a:xfrm>
            <a:off x="735013" y="6156325"/>
            <a:ext cx="7353300" cy="579438"/>
          </a:xfrm>
          <a:prstGeom prst="rect">
            <a:avLst/>
          </a:prstGeom>
          <a:noFill/>
          <a:ln w="9525">
            <a:noFill/>
            <a:miter lim="800000"/>
            <a:headEnd/>
            <a:tailEnd/>
          </a:ln>
        </p:spPr>
        <p:txBody>
          <a:bodyPr wrap="none">
            <a:spAutoFit/>
          </a:bodyPr>
          <a:lstStyle/>
          <a:p>
            <a:r>
              <a:rPr lang="en-GB" sz="3200">
                <a:solidFill>
                  <a:schemeClr val="bg1"/>
                </a:solidFill>
              </a:rPr>
              <a:t>A Culture of Life v A Culture of Death</a:t>
            </a:r>
          </a:p>
        </p:txBody>
      </p:sp>
      <p:pic>
        <p:nvPicPr>
          <p:cNvPr id="6" name="Picture 5" descr="lord of the rings.png"/>
          <p:cNvPicPr>
            <a:picLocks noChangeAspect="1"/>
          </p:cNvPicPr>
          <p:nvPr/>
        </p:nvPicPr>
        <p:blipFill>
          <a:blip r:embed="rId2" cstate="print"/>
          <a:stretch>
            <a:fillRect/>
          </a:stretch>
        </p:blipFill>
        <p:spPr>
          <a:xfrm>
            <a:off x="1115616" y="-2619672"/>
            <a:ext cx="6858000" cy="68580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79512" y="548680"/>
            <a:ext cx="7467600" cy="1143000"/>
          </a:xfrm>
        </p:spPr>
        <p:txBody>
          <a:bodyPr/>
          <a:lstStyle/>
          <a:p>
            <a:pPr eaLnBrk="1" hangingPunct="1"/>
            <a:r>
              <a:rPr lang="en-US" b="1" i="1" dirty="0" err="1" smtClean="0">
                <a:solidFill>
                  <a:schemeClr val="bg1"/>
                </a:solidFill>
              </a:rPr>
              <a:t>Evangelium</a:t>
            </a:r>
            <a:r>
              <a:rPr lang="en-US" b="1" i="1" dirty="0" smtClean="0"/>
              <a:t> </a:t>
            </a:r>
            <a:r>
              <a:rPr lang="en-US" b="1" i="1" dirty="0" smtClean="0">
                <a:solidFill>
                  <a:schemeClr val="bg1"/>
                </a:solidFill>
              </a:rPr>
              <a:t>Vitae</a:t>
            </a:r>
            <a:endParaRPr lang="en-GB" b="1" i="1" dirty="0" smtClean="0">
              <a:solidFill>
                <a:schemeClr val="bg1"/>
              </a:solidFill>
            </a:endParaRPr>
          </a:p>
        </p:txBody>
      </p:sp>
      <p:sp>
        <p:nvSpPr>
          <p:cNvPr id="46083" name="Rectangle 3"/>
          <p:cNvSpPr>
            <a:spLocks noGrp="1" noChangeArrowheads="1"/>
          </p:cNvSpPr>
          <p:nvPr>
            <p:ph idx="1"/>
          </p:nvPr>
        </p:nvSpPr>
        <p:spPr>
          <a:xfrm>
            <a:off x="4741863" y="332656"/>
            <a:ext cx="4402137" cy="6221288"/>
          </a:xfrm>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eaLnBrk="1" hangingPunct="1">
              <a:lnSpc>
                <a:spcPct val="110000"/>
              </a:lnSpc>
              <a:spcBef>
                <a:spcPts val="700"/>
              </a:spcBef>
              <a:buFontTx/>
              <a:buNone/>
            </a:pPr>
            <a:r>
              <a:rPr lang="en-US" sz="2800" b="1" i="1" dirty="0" smtClean="0">
                <a:ln w="50800"/>
                <a:solidFill>
                  <a:schemeClr val="bg1">
                    <a:shade val="50000"/>
                  </a:schemeClr>
                </a:solidFill>
              </a:rPr>
              <a:t>“To claim the right to abortion, infanticide and euthanasia, and to </a:t>
            </a:r>
            <a:r>
              <a:rPr lang="en-US" sz="2800" b="1" i="1" dirty="0" err="1" smtClean="0">
                <a:ln w="50800"/>
                <a:solidFill>
                  <a:schemeClr val="bg1">
                    <a:shade val="50000"/>
                  </a:schemeClr>
                </a:solidFill>
              </a:rPr>
              <a:t>recognise</a:t>
            </a:r>
            <a:r>
              <a:rPr lang="en-US" sz="2800" b="1" i="1" dirty="0" smtClean="0">
                <a:ln w="50800"/>
                <a:solidFill>
                  <a:schemeClr val="bg1">
                    <a:shade val="50000"/>
                  </a:schemeClr>
                </a:solidFill>
              </a:rPr>
              <a:t> that right in law, means to attribute to human freedom a perverse and evil significance: that of absolute power over others and against      others. This is the death of true freedom.” </a:t>
            </a:r>
          </a:p>
          <a:p>
            <a:pPr eaLnBrk="1" hangingPunct="1">
              <a:lnSpc>
                <a:spcPct val="65000"/>
              </a:lnSpc>
              <a:spcBef>
                <a:spcPts val="700"/>
              </a:spcBef>
            </a:pPr>
            <a:endParaRPr lang="en-US" sz="2800" b="1" dirty="0" smtClean="0">
              <a:ln w="50800"/>
              <a:solidFill>
                <a:schemeClr val="bg1">
                  <a:shade val="50000"/>
                </a:schemeClr>
              </a:solidFill>
            </a:endParaRPr>
          </a:p>
          <a:p>
            <a:pPr eaLnBrk="1" hangingPunct="1">
              <a:lnSpc>
                <a:spcPct val="65000"/>
              </a:lnSpc>
              <a:spcBef>
                <a:spcPts val="700"/>
              </a:spcBef>
            </a:pPr>
            <a:endParaRPr lang="en-US" sz="2800" b="1" dirty="0" smtClean="0">
              <a:ln w="50800"/>
              <a:solidFill>
                <a:schemeClr val="bg1">
                  <a:shade val="50000"/>
                </a:schemeClr>
              </a:solidFill>
            </a:endParaRPr>
          </a:p>
          <a:p>
            <a:pPr eaLnBrk="1" hangingPunct="1"/>
            <a:endParaRPr lang="en-GB" sz="2800" b="1" dirty="0" smtClean="0">
              <a:ln w="50800"/>
              <a:solidFill>
                <a:schemeClr val="bg1">
                  <a:shade val="50000"/>
                </a:schemeClr>
              </a:solidFill>
            </a:endParaRPr>
          </a:p>
        </p:txBody>
      </p:sp>
      <p:pic>
        <p:nvPicPr>
          <p:cNvPr id="46084" name="Picture 4"/>
          <p:cNvPicPr>
            <a:picLocks noChangeAspect="1" noChangeArrowheads="1"/>
          </p:cNvPicPr>
          <p:nvPr/>
        </p:nvPicPr>
        <p:blipFill>
          <a:blip r:embed="rId2" cstate="print"/>
          <a:srcRect/>
          <a:stretch>
            <a:fillRect/>
          </a:stretch>
        </p:blipFill>
        <p:spPr bwMode="auto">
          <a:xfrm>
            <a:off x="827584" y="1772816"/>
            <a:ext cx="4120055" cy="4464496"/>
          </a:xfrm>
          <a:prstGeom prst="rect">
            <a:avLst/>
          </a:prstGeom>
          <a:noFill/>
          <a:ln w="9525">
            <a:noFill/>
            <a:round/>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idx="1"/>
          </p:nvPr>
        </p:nvSpPr>
        <p:spPr>
          <a:xfrm>
            <a:off x="457200" y="1600200"/>
            <a:ext cx="4330700" cy="4525963"/>
          </a:xfrm>
        </p:spPr>
        <p:txBody>
          <a:bodyPr/>
          <a:lstStyle/>
          <a:p>
            <a:pPr eaLnBrk="1" hangingPunct="1">
              <a:buFontTx/>
              <a:buNone/>
            </a:pPr>
            <a:r>
              <a:rPr lang="en-GB" b="1" i="1" smtClean="0">
                <a:solidFill>
                  <a:schemeClr val="bg1"/>
                </a:solidFill>
              </a:rPr>
              <a:t>"The highest form of hope is to triumph over despair; to hope is to run the risk. It is, in fact, the risk of risks."</a:t>
            </a:r>
            <a:r>
              <a:rPr lang="en-GB" smtClean="0">
                <a:solidFill>
                  <a:schemeClr val="bg1"/>
                </a:solidFill>
              </a:rPr>
              <a:t> </a:t>
            </a:r>
          </a:p>
        </p:txBody>
      </p:sp>
      <p:pic>
        <p:nvPicPr>
          <p:cNvPr id="47107" name="Picture 5" descr="See full size image">
            <a:hlinkClick r:id="rId2"/>
          </p:cNvPr>
          <p:cNvPicPr>
            <a:picLocks noChangeAspect="1" noChangeArrowheads="1"/>
          </p:cNvPicPr>
          <p:nvPr/>
        </p:nvPicPr>
        <p:blipFill>
          <a:blip r:embed="rId3" cstate="print"/>
          <a:srcRect/>
          <a:stretch>
            <a:fillRect/>
          </a:stretch>
        </p:blipFill>
        <p:spPr bwMode="auto">
          <a:xfrm>
            <a:off x="5076824" y="1481979"/>
            <a:ext cx="3311599" cy="417904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7108" name="Text Box 6"/>
          <p:cNvSpPr txBox="1">
            <a:spLocks noChangeArrowheads="1"/>
          </p:cNvSpPr>
          <p:nvPr/>
        </p:nvSpPr>
        <p:spPr bwMode="auto">
          <a:xfrm>
            <a:off x="4859338" y="5697538"/>
            <a:ext cx="3816350" cy="519112"/>
          </a:xfrm>
          <a:prstGeom prst="rect">
            <a:avLst/>
          </a:prstGeom>
          <a:noFill/>
          <a:ln w="9525">
            <a:noFill/>
            <a:miter lim="800000"/>
            <a:headEnd/>
            <a:tailEnd/>
          </a:ln>
        </p:spPr>
        <p:txBody>
          <a:bodyPr>
            <a:spAutoFit/>
          </a:bodyPr>
          <a:lstStyle/>
          <a:p>
            <a:r>
              <a:rPr lang="en-GB" sz="2800">
                <a:solidFill>
                  <a:schemeClr val="bg1"/>
                </a:solidFill>
              </a:rPr>
              <a:t>Georges Bernanos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p:cNvPicPr>
            <a:picLocks noGrp="1" noChangeAspect="1" noChangeArrowheads="1"/>
          </p:cNvPicPr>
          <p:nvPr>
            <p:ph idx="1"/>
          </p:nvPr>
        </p:nvPicPr>
        <p:blipFill>
          <a:blip r:embed="rId2" cstate="print"/>
          <a:srcRect/>
          <a:stretch>
            <a:fillRect/>
          </a:stretch>
        </p:blipFill>
        <p:spPr>
          <a:xfrm>
            <a:off x="5003800" y="620713"/>
            <a:ext cx="2881313" cy="4340225"/>
          </a:xfrm>
          <a:noFill/>
        </p:spPr>
      </p:pic>
      <p:pic>
        <p:nvPicPr>
          <p:cNvPr id="48131" name="Picture 5"/>
          <p:cNvPicPr>
            <a:picLocks noChangeAspect="1" noChangeArrowheads="1"/>
          </p:cNvPicPr>
          <p:nvPr/>
        </p:nvPicPr>
        <p:blipFill>
          <a:blip r:embed="rId3" cstate="print"/>
          <a:srcRect/>
          <a:stretch>
            <a:fillRect/>
          </a:stretch>
        </p:blipFill>
        <p:spPr bwMode="auto">
          <a:xfrm>
            <a:off x="5003800" y="5157788"/>
            <a:ext cx="2886075" cy="771525"/>
          </a:xfrm>
          <a:prstGeom prst="rect">
            <a:avLst/>
          </a:prstGeom>
          <a:noFill/>
          <a:ln w="9525">
            <a:noFill/>
            <a:round/>
            <a:headEnd/>
            <a:tailEnd/>
          </a:ln>
        </p:spPr>
      </p:pic>
      <p:pic>
        <p:nvPicPr>
          <p:cNvPr id="48132" name="Picture 7"/>
          <p:cNvPicPr>
            <a:picLocks noChangeAspect="1" noChangeArrowheads="1"/>
          </p:cNvPicPr>
          <p:nvPr/>
        </p:nvPicPr>
        <p:blipFill>
          <a:blip r:embed="rId4" cstate="print"/>
          <a:srcRect/>
          <a:stretch>
            <a:fillRect/>
          </a:stretch>
        </p:blipFill>
        <p:spPr bwMode="auto">
          <a:xfrm>
            <a:off x="611188" y="476250"/>
            <a:ext cx="3114675" cy="4321175"/>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idx="1"/>
          </p:nvPr>
        </p:nvSpPr>
        <p:spPr>
          <a:xfrm>
            <a:off x="457200" y="1600200"/>
            <a:ext cx="3609975" cy="4525963"/>
          </a:xfrm>
        </p:spPr>
        <p:txBody>
          <a:bodyPr/>
          <a:lstStyle/>
          <a:p>
            <a:pPr eaLnBrk="1" hangingPunct="1">
              <a:buFontTx/>
              <a:buNone/>
            </a:pPr>
            <a:r>
              <a:rPr lang="en-GB" b="1" i="1" smtClean="0">
                <a:solidFill>
                  <a:schemeClr val="bg1"/>
                </a:solidFill>
              </a:rPr>
              <a:t>"These are the days when the Christian is expected to praise every creed except his own."</a:t>
            </a:r>
            <a:r>
              <a:rPr lang="en-GB" smtClean="0">
                <a:solidFill>
                  <a:schemeClr val="bg1"/>
                </a:solidFill>
              </a:rPr>
              <a:t> </a:t>
            </a:r>
          </a:p>
        </p:txBody>
      </p:sp>
      <p:pic>
        <p:nvPicPr>
          <p:cNvPr id="49155" name="Picture 5" descr="chesterton"/>
          <p:cNvPicPr>
            <a:picLocks noChangeAspect="1" noChangeArrowheads="1"/>
          </p:cNvPicPr>
          <p:nvPr/>
        </p:nvPicPr>
        <p:blipFill>
          <a:blip r:embed="rId2" cstate="print"/>
          <a:srcRect/>
          <a:stretch>
            <a:fillRect/>
          </a:stretch>
        </p:blipFill>
        <p:spPr bwMode="auto">
          <a:xfrm>
            <a:off x="4932363" y="1700213"/>
            <a:ext cx="3124200" cy="4248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p:cNvPicPr>
            <a:picLocks noChangeAspect="1" noChangeArrowheads="1"/>
          </p:cNvPicPr>
          <p:nvPr/>
        </p:nvPicPr>
        <p:blipFill>
          <a:blip r:embed="rId2" cstate="print"/>
          <a:srcRect/>
          <a:stretch>
            <a:fillRect/>
          </a:stretch>
        </p:blipFill>
        <p:spPr bwMode="auto">
          <a:xfrm>
            <a:off x="3779912" y="260648"/>
            <a:ext cx="4176464" cy="5174673"/>
          </a:xfrm>
          <a:prstGeom prst="rect">
            <a:avLst/>
          </a:prstGeom>
          <a:noFill/>
          <a:ln w="9525">
            <a:noFill/>
            <a:miter lim="800000"/>
            <a:headEnd/>
            <a:tailEnd/>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50178" name="Rectangle 3"/>
          <p:cNvSpPr>
            <a:spLocks noGrp="1" noChangeArrowheads="1"/>
          </p:cNvSpPr>
          <p:nvPr>
            <p:ph idx="1"/>
          </p:nvPr>
        </p:nvSpPr>
        <p:spPr>
          <a:xfrm>
            <a:off x="395536" y="764704"/>
            <a:ext cx="5410200" cy="5289550"/>
          </a:xfrm>
        </p:spPr>
        <p:txBody>
          <a:bodyPr>
            <a:normAutofit lnSpcReduction="10000"/>
          </a:bodyPr>
          <a:lstStyle/>
          <a:p>
            <a:pPr eaLnBrk="1" hangingPunct="1">
              <a:spcBef>
                <a:spcPts val="1100"/>
              </a:spcBef>
              <a:buFontTx/>
              <a:buNone/>
            </a:pPr>
            <a:r>
              <a:rPr lang="en-US" sz="4400" i="1" dirty="0" smtClean="0">
                <a:solidFill>
                  <a:schemeClr val="bg1"/>
                </a:solidFill>
              </a:rPr>
              <a:t>“A man would do nothing if he waited until he could do it so well that no one could find fault.” </a:t>
            </a:r>
          </a:p>
          <a:p>
            <a:pPr eaLnBrk="1" hangingPunct="1">
              <a:spcBef>
                <a:spcPts val="1100"/>
              </a:spcBef>
              <a:buFontTx/>
              <a:buNone/>
            </a:pPr>
            <a:r>
              <a:rPr lang="en-US" sz="4400" b="1" i="1" dirty="0" smtClean="0">
                <a:solidFill>
                  <a:schemeClr val="bg1"/>
                </a:solidFill>
              </a:rPr>
              <a:t>Cardinal John Henry Newman</a:t>
            </a:r>
          </a:p>
          <a:p>
            <a:pPr eaLnBrk="1" hangingPunct="1"/>
            <a:endParaRPr lang="en-GB" dirty="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GB" smtClean="0">
                <a:solidFill>
                  <a:schemeClr val="bg1"/>
                </a:solidFill>
              </a:rPr>
              <a:t>John Henry Newman</a:t>
            </a:r>
          </a:p>
        </p:txBody>
      </p:sp>
      <p:sp>
        <p:nvSpPr>
          <p:cNvPr id="51203" name="Rectangle 3"/>
          <p:cNvSpPr>
            <a:spLocks noGrp="1" noChangeArrowheads="1"/>
          </p:cNvSpPr>
          <p:nvPr>
            <p:ph idx="1"/>
          </p:nvPr>
        </p:nvSpPr>
        <p:spPr>
          <a:xfrm>
            <a:off x="457200" y="1600200"/>
            <a:ext cx="5267325" cy="4525963"/>
          </a:xfrm>
        </p:spPr>
        <p:txBody>
          <a:bodyPr/>
          <a:lstStyle/>
          <a:p>
            <a:pPr eaLnBrk="1" hangingPunct="1">
              <a:buFontTx/>
              <a:buNone/>
            </a:pPr>
            <a:r>
              <a:rPr lang="en-GB" i="1" smtClean="0">
                <a:solidFill>
                  <a:schemeClr val="bg1"/>
                </a:solidFill>
              </a:rPr>
              <a:t>“We are not born for ourselves , but for our kind, for our neighbours, for our country: it is but selfishness, indolence, a perverse fastidiousness, an unmanliness, and no virtue or praise, to bury our talent in a napkin”</a:t>
            </a:r>
            <a:r>
              <a:rPr lang="en-GB" smtClean="0">
                <a:solidFill>
                  <a:schemeClr val="bg1"/>
                </a:solidFill>
              </a:rPr>
              <a:t> </a:t>
            </a:r>
          </a:p>
          <a:p>
            <a:pPr eaLnBrk="1" hangingPunct="1"/>
            <a:endParaRPr lang="en-GB" smtClean="0">
              <a:solidFill>
                <a:schemeClr val="bg1"/>
              </a:solidFill>
            </a:endParaRPr>
          </a:p>
        </p:txBody>
      </p:sp>
      <p:pic>
        <p:nvPicPr>
          <p:cNvPr id="51204" name="Picture 4" descr="cardinalnewman"/>
          <p:cNvPicPr>
            <a:picLocks noChangeAspect="1" noChangeArrowheads="1"/>
          </p:cNvPicPr>
          <p:nvPr/>
        </p:nvPicPr>
        <p:blipFill>
          <a:blip r:embed="rId2" cstate="print"/>
          <a:srcRect/>
          <a:stretch>
            <a:fillRect/>
          </a:stretch>
        </p:blipFill>
        <p:spPr bwMode="auto">
          <a:xfrm>
            <a:off x="5759975" y="1988840"/>
            <a:ext cx="3384025" cy="338593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crcfxn"/>
          <p:cNvPicPr>
            <a:picLocks noChangeAspect="1" noChangeArrowheads="1"/>
          </p:cNvPicPr>
          <p:nvPr/>
        </p:nvPicPr>
        <p:blipFill>
          <a:blip r:embed="rId2" cstate="print"/>
          <a:srcRect/>
          <a:stretch>
            <a:fillRect/>
          </a:stretch>
        </p:blipFill>
        <p:spPr bwMode="auto">
          <a:xfrm>
            <a:off x="-108520" y="0"/>
            <a:ext cx="9612560" cy="68788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GB" sz="3600" i="1" smtClean="0">
                <a:solidFill>
                  <a:schemeClr val="bg1"/>
                </a:solidFill>
              </a:rPr>
              <a:t>Richard Dawkins and Philip Pullman</a:t>
            </a:r>
          </a:p>
        </p:txBody>
      </p:sp>
      <p:pic>
        <p:nvPicPr>
          <p:cNvPr id="52227" name="Picture 5" descr="philip-pulman-t-157"/>
          <p:cNvPicPr>
            <a:picLocks noChangeAspect="1" noChangeArrowheads="1"/>
          </p:cNvPicPr>
          <p:nvPr/>
        </p:nvPicPr>
        <p:blipFill>
          <a:blip r:embed="rId2" cstate="print"/>
          <a:srcRect/>
          <a:stretch>
            <a:fillRect/>
          </a:stretch>
        </p:blipFill>
        <p:spPr bwMode="auto">
          <a:xfrm>
            <a:off x="5364163" y="2349500"/>
            <a:ext cx="2232025" cy="3095625"/>
          </a:xfrm>
          <a:prstGeom prst="rect">
            <a:avLst/>
          </a:prstGeom>
          <a:ln>
            <a:noFill/>
          </a:ln>
          <a:effectLst>
            <a:softEdge rad="112500"/>
          </a:effectLst>
        </p:spPr>
      </p:pic>
      <p:pic>
        <p:nvPicPr>
          <p:cNvPr id="52228" name="Picture 7" descr="dawkins_richard"/>
          <p:cNvPicPr>
            <a:picLocks noChangeAspect="1" noChangeArrowheads="1"/>
          </p:cNvPicPr>
          <p:nvPr/>
        </p:nvPicPr>
        <p:blipFill>
          <a:blip r:embed="rId3" cstate="print"/>
          <a:srcRect/>
          <a:stretch>
            <a:fillRect/>
          </a:stretch>
        </p:blipFill>
        <p:spPr bwMode="auto">
          <a:xfrm>
            <a:off x="1692275" y="2349500"/>
            <a:ext cx="247650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7" descr="there_is_no_god_bus.jpg image by fashionblogger"/>
          <p:cNvPicPr>
            <a:picLocks noChangeAspect="1" noChangeArrowheads="1"/>
          </p:cNvPicPr>
          <p:nvPr/>
        </p:nvPicPr>
        <p:blipFill>
          <a:blip r:embed="rId2" cstate="print"/>
          <a:srcRect/>
          <a:stretch>
            <a:fillRect/>
          </a:stretch>
        </p:blipFill>
        <p:spPr bwMode="auto">
          <a:xfrm>
            <a:off x="827088" y="476250"/>
            <a:ext cx="4572000" cy="3152775"/>
          </a:xfrm>
          <a:prstGeom prst="rect">
            <a:avLst/>
          </a:prstGeom>
          <a:noFill/>
          <a:ln w="9525">
            <a:noFill/>
            <a:miter lim="800000"/>
            <a:headEnd/>
            <a:tailEnd/>
          </a:ln>
        </p:spPr>
      </p:pic>
      <p:pic>
        <p:nvPicPr>
          <p:cNvPr id="53251" name="Picture 9" descr="london-buses-god-420x01"/>
          <p:cNvPicPr>
            <a:picLocks noChangeAspect="1" noChangeArrowheads="1"/>
          </p:cNvPicPr>
          <p:nvPr/>
        </p:nvPicPr>
        <p:blipFill>
          <a:blip r:embed="rId3" cstate="print"/>
          <a:srcRect/>
          <a:stretch>
            <a:fillRect/>
          </a:stretch>
        </p:blipFill>
        <p:spPr bwMode="auto">
          <a:xfrm>
            <a:off x="3635375" y="3860800"/>
            <a:ext cx="5081588"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395536" y="476672"/>
            <a:ext cx="7467600" cy="1143000"/>
          </a:xfrm>
        </p:spPr>
        <p:txBody>
          <a:bodyPr>
            <a:normAutofit fontScale="90000"/>
          </a:bodyPr>
          <a:lstStyle/>
          <a:p>
            <a:pPr eaLnBrk="1" hangingPunct="1"/>
            <a:r>
              <a:rPr lang="en-US" sz="4000" b="1" i="1" dirty="0" smtClean="0">
                <a:solidFill>
                  <a:schemeClr val="bg1"/>
                </a:solidFill>
              </a:rPr>
              <a:t>“refreshing the parts other beers cannot reach.”</a:t>
            </a:r>
            <a:r>
              <a:rPr lang="en-US" sz="4000" dirty="0" smtClean="0"/>
              <a:t> </a:t>
            </a:r>
            <a:endParaRPr lang="en-GB" sz="4000" dirty="0" smtClean="0"/>
          </a:p>
        </p:txBody>
      </p:sp>
      <p:pic>
        <p:nvPicPr>
          <p:cNvPr id="54275" name="Picture 5" descr="heineken"/>
          <p:cNvPicPr>
            <a:picLocks noChangeAspect="1" noChangeArrowheads="1"/>
          </p:cNvPicPr>
          <p:nvPr/>
        </p:nvPicPr>
        <p:blipFill>
          <a:blip r:embed="rId2" cstate="print"/>
          <a:srcRect/>
          <a:stretch>
            <a:fillRect/>
          </a:stretch>
        </p:blipFill>
        <p:spPr bwMode="auto">
          <a:xfrm>
            <a:off x="2843808" y="908720"/>
            <a:ext cx="5133950" cy="4664560"/>
          </a:xfrm>
          <a:prstGeom prst="rect">
            <a:avLst/>
          </a:prstGeom>
          <a:noFill/>
          <a:ln w="34925">
            <a:solidFill>
              <a:srgbClr val="FFFFFF"/>
            </a:solidFill>
            <a:miter lim="800000"/>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pic>
        <p:nvPicPr>
          <p:cNvPr id="7" name="Picture 6" descr="carls.png"/>
          <p:cNvPicPr>
            <a:picLocks noChangeAspect="1"/>
          </p:cNvPicPr>
          <p:nvPr/>
        </p:nvPicPr>
        <p:blipFill>
          <a:blip r:embed="rId3" cstate="print"/>
          <a:stretch>
            <a:fillRect/>
          </a:stretch>
        </p:blipFill>
        <p:spPr>
          <a:xfrm>
            <a:off x="-900608" y="2564904"/>
            <a:ext cx="3933056" cy="3933056"/>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idx="1"/>
          </p:nvPr>
        </p:nvSpPr>
        <p:spPr>
          <a:xfrm>
            <a:off x="683568" y="692696"/>
            <a:ext cx="6480720" cy="5256584"/>
          </a:xfrm>
        </p:spPr>
        <p:txBody>
          <a:bodyPr>
            <a:prstTxWarp prst="textDeflateInflateDeflate">
              <a:avLst/>
            </a:prstTxWarp>
            <a:scene3d>
              <a:camera prst="orthographicFront"/>
              <a:lightRig rig="balanced" dir="t">
                <a:rot lat="0" lon="0" rev="2100000"/>
              </a:lightRig>
            </a:scene3d>
            <a:sp3d extrusionH="57150" prstMaterial="metal">
              <a:bevelT w="38100" h="25400"/>
              <a:contourClr>
                <a:schemeClr val="bg2"/>
              </a:contourClr>
            </a:sp3d>
          </a:bodyPr>
          <a:lstStyle/>
          <a:p>
            <a:pPr eaLnBrk="1" hangingPunct="1">
              <a:buFontTx/>
              <a:buNone/>
            </a:pPr>
            <a:r>
              <a:rPr lang="en-GB" sz="4400" b="1" dirty="0" smtClean="0">
                <a:ln w="50800"/>
                <a:solidFill>
                  <a:schemeClr val="bg1">
                    <a:shade val="50000"/>
                  </a:schemeClr>
                </a:solidFill>
              </a:rPr>
              <a:t>“Undoubtedly there is a God – </a:t>
            </a:r>
            <a:r>
              <a:rPr lang="en-GB" sz="4400" b="1" u="sng" dirty="0" smtClean="0">
                <a:ln w="50800"/>
                <a:solidFill>
                  <a:schemeClr val="bg1">
                    <a:shade val="50000"/>
                  </a:schemeClr>
                </a:solidFill>
              </a:rPr>
              <a:t>now</a:t>
            </a:r>
            <a:r>
              <a:rPr lang="en-GB" sz="4400" b="1" dirty="0" smtClean="0">
                <a:ln w="50800"/>
                <a:solidFill>
                  <a:schemeClr val="bg1">
                    <a:shade val="50000"/>
                  </a:schemeClr>
                </a:solidFill>
              </a:rPr>
              <a:t> stop worrying and enjoy your life.”</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idx="1"/>
          </p:nvPr>
        </p:nvSpPr>
        <p:spPr>
          <a:xfrm>
            <a:off x="4211638" y="981075"/>
            <a:ext cx="4105275" cy="5173663"/>
          </a:xfrm>
        </p:spPr>
        <p:txBody>
          <a:bodyPr/>
          <a:lstStyle/>
          <a:p>
            <a:pPr eaLnBrk="1" hangingPunct="1">
              <a:buFontTx/>
              <a:buNone/>
            </a:pPr>
            <a:r>
              <a:rPr lang="en-GB" b="1" i="1" smtClean="0"/>
              <a:t>“</a:t>
            </a:r>
            <a:r>
              <a:rPr lang="en-GB" b="1" i="1" smtClean="0">
                <a:solidFill>
                  <a:schemeClr val="bg1"/>
                </a:solidFill>
              </a:rPr>
              <a:t>Wherever the Catholic sun does shine there is always laughter and good red wine. At least, I have always found it so, Benedicamus Domino!”</a:t>
            </a:r>
            <a:endParaRPr lang="en-GB" b="1" smtClean="0">
              <a:solidFill>
                <a:schemeClr val="bg1"/>
              </a:solidFill>
            </a:endParaRPr>
          </a:p>
          <a:p>
            <a:pPr eaLnBrk="1" hangingPunct="1"/>
            <a:endParaRPr lang="en-GB" smtClean="0">
              <a:solidFill>
                <a:schemeClr val="bg1"/>
              </a:solidFill>
            </a:endParaRPr>
          </a:p>
        </p:txBody>
      </p:sp>
      <p:pic>
        <p:nvPicPr>
          <p:cNvPr id="56323" name="Picture 5" descr="Hilaire_Belloc_Portrait"/>
          <p:cNvPicPr>
            <a:picLocks noChangeAspect="1" noChangeArrowheads="1"/>
          </p:cNvPicPr>
          <p:nvPr/>
        </p:nvPicPr>
        <p:blipFill>
          <a:blip r:embed="rId2" cstate="print"/>
          <a:srcRect/>
          <a:stretch>
            <a:fillRect/>
          </a:stretch>
        </p:blipFill>
        <p:spPr bwMode="auto">
          <a:xfrm>
            <a:off x="251520" y="620688"/>
            <a:ext cx="3914775" cy="5153025"/>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5" descr="vinacho8"/>
          <p:cNvPicPr>
            <a:picLocks noChangeAspect="1" noChangeArrowheads="1"/>
          </p:cNvPicPr>
          <p:nvPr/>
        </p:nvPicPr>
        <p:blipFill>
          <a:blip r:embed="rId2" cstate="print"/>
          <a:srcRect/>
          <a:stretch>
            <a:fillRect/>
          </a:stretch>
        </p:blipFill>
        <p:spPr bwMode="auto">
          <a:xfrm>
            <a:off x="827584" y="620688"/>
            <a:ext cx="3352304" cy="5834385"/>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57347" name="Picture 7" descr="cimg3286"/>
          <p:cNvPicPr>
            <a:picLocks noChangeAspect="1" noChangeArrowheads="1"/>
          </p:cNvPicPr>
          <p:nvPr/>
        </p:nvPicPr>
        <p:blipFill>
          <a:blip r:embed="rId3" cstate="print"/>
          <a:srcRect/>
          <a:stretch>
            <a:fillRect/>
          </a:stretch>
        </p:blipFill>
        <p:spPr bwMode="auto">
          <a:xfrm>
            <a:off x="4355976" y="476672"/>
            <a:ext cx="3600400" cy="5402689"/>
          </a:xfrm>
          <a:prstGeom prst="rect">
            <a:avLst/>
          </a:prstGeom>
          <a:noFill/>
          <a:ln w="9525">
            <a:noFill/>
            <a:miter lim="800000"/>
            <a:headEnd/>
            <a:tailEn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fontScale="90000"/>
          </a:bodyPr>
          <a:lstStyle/>
          <a:p>
            <a:pPr eaLnBrk="1" hangingPunct="1"/>
            <a:r>
              <a:rPr lang="en-GB" sz="4000" i="1" smtClean="0">
                <a:solidFill>
                  <a:schemeClr val="bg1"/>
                </a:solidFill>
              </a:rPr>
              <a:t>Faith can be more like a hospital pass….</a:t>
            </a:r>
          </a:p>
        </p:txBody>
      </p:sp>
      <p:pic>
        <p:nvPicPr>
          <p:cNvPr id="58371" name="Picture 5" descr="London-Irish-v-Bristol----001"/>
          <p:cNvPicPr>
            <a:picLocks noChangeAspect="1" noChangeArrowheads="1"/>
          </p:cNvPicPr>
          <p:nvPr/>
        </p:nvPicPr>
        <p:blipFill>
          <a:blip r:embed="rId2" cstate="print"/>
          <a:srcRect/>
          <a:stretch>
            <a:fillRect/>
          </a:stretch>
        </p:blipFill>
        <p:spPr bwMode="auto">
          <a:xfrm>
            <a:off x="0" y="1413506"/>
            <a:ext cx="8172400" cy="4366149"/>
          </a:xfrm>
          <a:prstGeom prst="rect">
            <a:avLst/>
          </a:prstGeom>
          <a:noFill/>
          <a:ln w="9525">
            <a:noFill/>
            <a:miter lim="800000"/>
            <a:headEnd/>
            <a:tailEnd/>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descr="cathans"/>
          <p:cNvPicPr>
            <a:picLocks noChangeAspect="1" noChangeArrowheads="1"/>
          </p:cNvPicPr>
          <p:nvPr/>
        </p:nvPicPr>
        <p:blipFill>
          <a:blip r:embed="rId2" cstate="print"/>
          <a:srcRect/>
          <a:stretch>
            <a:fillRect/>
          </a:stretch>
        </p:blipFill>
        <p:spPr bwMode="auto">
          <a:xfrm>
            <a:off x="395536" y="1916832"/>
            <a:ext cx="4248150" cy="2743200"/>
          </a:xfrm>
          <a:prstGeom prst="rect">
            <a:avLst/>
          </a:prstGeom>
          <a:noFill/>
          <a:ln w="9525">
            <a:noFill/>
            <a:miter lim="800000"/>
            <a:headEnd/>
            <a:tailEnd/>
          </a:ln>
        </p:spPr>
      </p:pic>
      <p:pic>
        <p:nvPicPr>
          <p:cNvPr id="59395" name="Picture 8"/>
          <p:cNvPicPr>
            <a:picLocks noChangeAspect="1" noChangeArrowheads="1"/>
          </p:cNvPicPr>
          <p:nvPr/>
        </p:nvPicPr>
        <p:blipFill>
          <a:blip r:embed="rId3" cstate="print"/>
          <a:srcRect/>
          <a:stretch>
            <a:fillRect/>
          </a:stretch>
        </p:blipFill>
        <p:spPr bwMode="auto">
          <a:xfrm>
            <a:off x="4644008" y="1196752"/>
            <a:ext cx="3865563" cy="4897437"/>
          </a:xfrm>
          <a:prstGeom prst="rect">
            <a:avLst/>
          </a:prstGeom>
          <a:noFill/>
          <a:ln w="9525">
            <a:noFill/>
            <a:miter lim="800000"/>
            <a:headEnd/>
            <a:tailEn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5" descr="houses-of-parliament"/>
          <p:cNvPicPr>
            <a:picLocks noChangeAspect="1" noChangeArrowheads="1"/>
          </p:cNvPicPr>
          <p:nvPr/>
        </p:nvPicPr>
        <p:blipFill>
          <a:blip r:embed="rId2" cstate="print"/>
          <a:srcRect/>
          <a:stretch>
            <a:fillRect/>
          </a:stretch>
        </p:blipFill>
        <p:spPr bwMode="auto">
          <a:xfrm>
            <a:off x="0" y="116632"/>
            <a:ext cx="4896792" cy="6147143"/>
          </a:xfrm>
          <a:prstGeom prst="rect">
            <a:avLst/>
          </a:prstGeom>
          <a:noFill/>
          <a:ln w="9525">
            <a:noFill/>
            <a:miter lim="800000"/>
            <a:headEnd/>
            <a:tailEnd/>
          </a:ln>
          <a:effectLst>
            <a:outerShdw blurRad="44450" dist="27940" dir="5400000" algn="ctr">
              <a:srgbClr val="000000">
                <a:alpha val="32000"/>
              </a:srgbClr>
            </a:outerShdw>
          </a:effectLst>
          <a:scene3d>
            <a:camera prst="perspectiveContrastingRightFacing"/>
            <a:lightRig rig="balanced" dir="t">
              <a:rot lat="0" lon="0" rev="8700000"/>
            </a:lightRig>
          </a:scene3d>
          <a:sp3d>
            <a:bevelT w="190500" h="38100"/>
          </a:sp3d>
        </p:spPr>
      </p:pic>
      <p:pic>
        <p:nvPicPr>
          <p:cNvPr id="60419" name="Picture 7" descr="St_Francis_of_Assissi_Church_school__Earp_St_Garston_Liverpool_Septemb_2003_015"/>
          <p:cNvPicPr>
            <a:picLocks noChangeAspect="1" noChangeArrowheads="1"/>
          </p:cNvPicPr>
          <p:nvPr/>
        </p:nvPicPr>
        <p:blipFill>
          <a:blip r:embed="rId3" cstate="print"/>
          <a:srcRect/>
          <a:stretch>
            <a:fillRect/>
          </a:stretch>
        </p:blipFill>
        <p:spPr bwMode="auto">
          <a:xfrm>
            <a:off x="4932040" y="620688"/>
            <a:ext cx="3600450" cy="5903912"/>
          </a:xfrm>
          <a:prstGeom prst="rect">
            <a:avLst/>
          </a:prstGeom>
          <a:noFill/>
          <a:ln w="9525">
            <a:noFill/>
            <a:miter lim="800000"/>
            <a:headEnd/>
            <a:tailEnd/>
          </a:ln>
          <a:scene3d>
            <a:camera prst="perspectiveHeroicExtremeLeftFacing"/>
            <a:lightRig rig="threePt" dir="t"/>
          </a:scene3d>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4500563" y="1557338"/>
            <a:ext cx="4175125" cy="4525962"/>
          </a:xfrm>
        </p:spPr>
        <p:txBody>
          <a:bodyPr/>
          <a:lstStyle/>
          <a:p>
            <a:pPr eaLnBrk="1" hangingPunct="1">
              <a:buFontTx/>
              <a:buNone/>
            </a:pPr>
            <a:r>
              <a:rPr lang="en-GB" b="1" i="1" smtClean="0">
                <a:solidFill>
                  <a:schemeClr val="bg1"/>
                </a:solidFill>
              </a:rPr>
              <a:t>“if there were no God, there would be no atheists”</a:t>
            </a:r>
          </a:p>
          <a:p>
            <a:pPr eaLnBrk="1" hangingPunct="1">
              <a:buFontTx/>
              <a:buNone/>
            </a:pPr>
            <a:endParaRPr lang="en-GB" b="1" i="1" smtClean="0">
              <a:solidFill>
                <a:schemeClr val="bg1"/>
              </a:solidFill>
            </a:endParaRPr>
          </a:p>
          <a:p>
            <a:pPr eaLnBrk="1" hangingPunct="1">
              <a:buFontTx/>
              <a:buNone/>
            </a:pPr>
            <a:r>
              <a:rPr lang="en-GB" b="1" i="1" smtClean="0">
                <a:solidFill>
                  <a:schemeClr val="bg1"/>
                </a:solidFill>
              </a:rPr>
              <a:t>- G.K.Chesterton</a:t>
            </a:r>
            <a:r>
              <a:rPr lang="en-GB" smtClean="0">
                <a:solidFill>
                  <a:schemeClr val="bg1"/>
                </a:solidFill>
              </a:rPr>
              <a:t> </a:t>
            </a:r>
          </a:p>
        </p:txBody>
      </p:sp>
      <p:pic>
        <p:nvPicPr>
          <p:cNvPr id="61443" name="Picture 5" descr="god"/>
          <p:cNvPicPr>
            <a:picLocks noChangeAspect="1" noChangeArrowheads="1"/>
          </p:cNvPicPr>
          <p:nvPr/>
        </p:nvPicPr>
        <p:blipFill>
          <a:blip r:embed="rId2" cstate="print"/>
          <a:srcRect/>
          <a:stretch>
            <a:fillRect/>
          </a:stretch>
        </p:blipFill>
        <p:spPr bwMode="auto">
          <a:xfrm>
            <a:off x="250825" y="1484313"/>
            <a:ext cx="3810000" cy="3719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resurrection"/>
          <p:cNvPicPr>
            <a:picLocks noChangeAspect="1" noChangeArrowheads="1"/>
          </p:cNvPicPr>
          <p:nvPr/>
        </p:nvPicPr>
        <p:blipFill>
          <a:blip r:embed="rId2" cstate="print"/>
          <a:srcRect/>
          <a:stretch>
            <a:fillRect/>
          </a:stretch>
        </p:blipFill>
        <p:spPr bwMode="auto">
          <a:xfrm>
            <a:off x="1547664" y="692696"/>
            <a:ext cx="7416800" cy="600233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620688"/>
            <a:ext cx="7467600" cy="1143000"/>
          </a:xfrm>
        </p:spPr>
        <p:txBody>
          <a:bodyPr>
            <a:normAutofit fontScale="90000"/>
            <a:scene3d>
              <a:camera prst="isometricOffAxis1Right"/>
              <a:lightRig rig="balanced" dir="t">
                <a:rot lat="0" lon="0" rev="2100000"/>
              </a:lightRig>
            </a:scene3d>
            <a:sp3d extrusionH="57150" prstMaterial="metal">
              <a:bevelT w="38100" h="25400"/>
              <a:contourClr>
                <a:schemeClr val="bg2"/>
              </a:contourClr>
            </a:sp3d>
          </a:bodyPr>
          <a:lstStyle/>
          <a:p>
            <a:pPr eaLnBrk="1" hangingPunct="1"/>
            <a:r>
              <a:rPr lang="en-US" sz="3600" b="1" dirty="0" smtClean="0">
                <a:ln w="50800"/>
                <a:solidFill>
                  <a:schemeClr val="bg1">
                    <a:shade val="50000"/>
                  </a:schemeClr>
                </a:solidFill>
              </a:rPr>
              <a:t>India cannot be proud of the way it treats the </a:t>
            </a:r>
            <a:r>
              <a:rPr lang="en-US" sz="3600" b="1" dirty="0" err="1" smtClean="0">
                <a:ln w="50800"/>
                <a:solidFill>
                  <a:schemeClr val="bg1">
                    <a:shade val="50000"/>
                  </a:schemeClr>
                </a:solidFill>
              </a:rPr>
              <a:t>Dalits</a:t>
            </a:r>
            <a:r>
              <a:rPr lang="en-US" sz="3600" b="1" dirty="0" smtClean="0">
                <a:ln w="50800"/>
                <a:solidFill>
                  <a:schemeClr val="bg1">
                    <a:shade val="50000"/>
                  </a:schemeClr>
                </a:solidFill>
              </a:rPr>
              <a:t> or its religious minorities</a:t>
            </a:r>
            <a:endParaRPr lang="en-GB" sz="3600" b="1" dirty="0" smtClean="0">
              <a:ln w="50800"/>
              <a:solidFill>
                <a:schemeClr val="bg1">
                  <a:shade val="50000"/>
                </a:schemeClr>
              </a:solidFill>
            </a:endParaRPr>
          </a:p>
        </p:txBody>
      </p:sp>
      <p:pic>
        <p:nvPicPr>
          <p:cNvPr id="62467" name="Picture 4"/>
          <p:cNvPicPr>
            <a:picLocks noChangeAspect="1" noChangeArrowheads="1"/>
          </p:cNvPicPr>
          <p:nvPr/>
        </p:nvPicPr>
        <p:blipFill>
          <a:blip r:embed="rId2" cstate="print"/>
          <a:srcRect/>
          <a:stretch>
            <a:fillRect/>
          </a:stretch>
        </p:blipFill>
        <p:spPr bwMode="auto">
          <a:xfrm>
            <a:off x="755576" y="1340768"/>
            <a:ext cx="6030913" cy="4521200"/>
          </a:xfrm>
          <a:prstGeom prst="rect">
            <a:avLst/>
          </a:prstGeom>
          <a:noFill/>
          <a:ln w="34925">
            <a:solidFill>
              <a:srgbClr val="FFFFFF"/>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pic>
        <p:nvPicPr>
          <p:cNvPr id="62468" name="Picture 6" descr="imago-dei"/>
          <p:cNvPicPr>
            <a:picLocks noChangeAspect="1" noChangeArrowheads="1"/>
          </p:cNvPicPr>
          <p:nvPr/>
        </p:nvPicPr>
        <p:blipFill>
          <a:blip r:embed="rId3" cstate="print"/>
          <a:srcRect/>
          <a:stretch>
            <a:fillRect/>
          </a:stretch>
        </p:blipFill>
        <p:spPr bwMode="auto">
          <a:xfrm>
            <a:off x="5364088" y="620688"/>
            <a:ext cx="2802590" cy="5890047"/>
          </a:xfrm>
          <a:prstGeom prst="rect">
            <a:avLst/>
          </a:prstGeom>
          <a:noFill/>
          <a:ln w="9525">
            <a:noFill/>
            <a:miter lim="800000"/>
            <a:headEnd/>
            <a:tailEnd/>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cdn.blisstree.com/files/2012/03/kony2012-video-560x314.jpg"/>
          <p:cNvPicPr>
            <a:picLocks noChangeAspect="1" noChangeArrowheads="1"/>
          </p:cNvPicPr>
          <p:nvPr/>
        </p:nvPicPr>
        <p:blipFill>
          <a:blip r:embed="rId2" cstate="print"/>
          <a:srcRect/>
          <a:stretch>
            <a:fillRect/>
          </a:stretch>
        </p:blipFill>
        <p:spPr bwMode="auto">
          <a:xfrm>
            <a:off x="1259632" y="-171400"/>
            <a:ext cx="4176712" cy="6192838"/>
          </a:xfrm>
          <a:prstGeom prst="rect">
            <a:avLst/>
          </a:prstGeom>
          <a:noFill/>
          <a:ln w="34925">
            <a:solidFill>
              <a:srgbClr val="FFFFFF"/>
            </a:solidFill>
            <a:miter lim="800000"/>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pic>
        <p:nvPicPr>
          <p:cNvPr id="63491" name="Picture 4" descr="http://static.guim.co.uk/sys-images/Guardian/About/General/2011/8/3/1312365124008/MDG--South-Kordofan-Sudan-007.jpg"/>
          <p:cNvPicPr>
            <a:picLocks noChangeAspect="1" noChangeArrowheads="1"/>
          </p:cNvPicPr>
          <p:nvPr/>
        </p:nvPicPr>
        <p:blipFill>
          <a:blip r:embed="rId3" cstate="print"/>
          <a:srcRect/>
          <a:stretch>
            <a:fillRect/>
          </a:stretch>
        </p:blipFill>
        <p:spPr bwMode="auto">
          <a:xfrm>
            <a:off x="4787900" y="333375"/>
            <a:ext cx="3625850" cy="2663825"/>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3492" name="Picture 6" descr="http://graphics8.nytimes.com/images/2008/09/09/world/09nkorea-600.jpg"/>
          <p:cNvPicPr>
            <a:picLocks noChangeAspect="1" noChangeArrowheads="1"/>
          </p:cNvPicPr>
          <p:nvPr/>
        </p:nvPicPr>
        <p:blipFill>
          <a:blip r:embed="rId4" cstate="print"/>
          <a:srcRect/>
          <a:stretch>
            <a:fillRect/>
          </a:stretch>
        </p:blipFill>
        <p:spPr bwMode="auto">
          <a:xfrm>
            <a:off x="4787900" y="3284538"/>
            <a:ext cx="3600450" cy="3143250"/>
          </a:xfrm>
          <a:prstGeom prst="rect">
            <a:avLst/>
          </a:prstGeom>
          <a:noFill/>
          <a:ln w="9525">
            <a:noFill/>
            <a:miter lim="800000"/>
            <a:headEnd/>
            <a:tailEnd/>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GB" sz="4800" b="1" smtClean="0">
                <a:solidFill>
                  <a:schemeClr val="bg1"/>
                </a:solidFill>
              </a:rPr>
              <a:t>C.S.Lewis</a:t>
            </a:r>
          </a:p>
        </p:txBody>
      </p:sp>
      <p:pic>
        <p:nvPicPr>
          <p:cNvPr id="64515" name="Picture 5" descr="lewis"/>
          <p:cNvPicPr>
            <a:picLocks noChangeAspect="1" noChangeArrowheads="1"/>
          </p:cNvPicPr>
          <p:nvPr/>
        </p:nvPicPr>
        <p:blipFill>
          <a:blip r:embed="rId2" cstate="print"/>
          <a:srcRect/>
          <a:stretch>
            <a:fillRect/>
          </a:stretch>
        </p:blipFill>
        <p:spPr bwMode="auto">
          <a:xfrm>
            <a:off x="2699792" y="-603448"/>
            <a:ext cx="5184576" cy="612351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4516" name="Text Box 6"/>
          <p:cNvSpPr txBox="1">
            <a:spLocks noChangeArrowheads="1"/>
          </p:cNvSpPr>
          <p:nvPr/>
        </p:nvSpPr>
        <p:spPr bwMode="auto">
          <a:xfrm>
            <a:off x="395288" y="5697538"/>
            <a:ext cx="8280400" cy="701675"/>
          </a:xfrm>
          <a:prstGeom prst="rect">
            <a:avLst/>
          </a:prstGeom>
          <a:noFill/>
          <a:ln w="9525">
            <a:noFill/>
            <a:miter lim="800000"/>
            <a:headEnd/>
            <a:tailEnd/>
          </a:ln>
        </p:spPr>
        <p:txBody>
          <a:bodyPr>
            <a:spAutoFit/>
          </a:bodyPr>
          <a:lstStyle/>
          <a:p>
            <a:r>
              <a:rPr lang="en-GB">
                <a:solidFill>
                  <a:schemeClr val="bg1"/>
                </a:solidFill>
              </a:rPr>
              <a:t>Educators are “the conditioners”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eaLnBrk="1" hangingPunct="1"/>
            <a:r>
              <a:rPr lang="en-GB" sz="4800" b="1" i="1" dirty="0" smtClean="0">
                <a:ln w="50800"/>
                <a:solidFill>
                  <a:schemeClr val="bg1">
                    <a:shade val="50000"/>
                  </a:schemeClr>
                </a:solidFill>
              </a:rPr>
              <a:t>The Road To Jericho</a:t>
            </a:r>
          </a:p>
        </p:txBody>
      </p:sp>
      <p:pic>
        <p:nvPicPr>
          <p:cNvPr id="65539" name="Picture 7" descr="726229869_ba2616dc9e"/>
          <p:cNvPicPr>
            <a:picLocks noChangeAspect="1" noChangeArrowheads="1"/>
          </p:cNvPicPr>
          <p:nvPr/>
        </p:nvPicPr>
        <p:blipFill>
          <a:blip r:embed="rId2" cstate="print"/>
          <a:srcRect/>
          <a:stretch>
            <a:fillRect/>
          </a:stretch>
        </p:blipFill>
        <p:spPr bwMode="auto">
          <a:xfrm>
            <a:off x="1187624" y="1556792"/>
            <a:ext cx="7200900" cy="4251325"/>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p:cNvPicPr>
            <a:picLocks noGrp="1" noChangeAspect="1" noChangeArrowheads="1"/>
          </p:cNvPicPr>
          <p:nvPr>
            <p:ph idx="1"/>
          </p:nvPr>
        </p:nvPicPr>
        <p:blipFill>
          <a:blip r:embed="rId2" cstate="print"/>
          <a:stretch>
            <a:fillRect/>
          </a:stretch>
        </p:blipFill>
        <p:spPr>
          <a:xfrm>
            <a:off x="899592" y="744021"/>
            <a:ext cx="7416824" cy="5286460"/>
          </a:xfr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66563" name="Rectangle 7"/>
          <p:cNvSpPr>
            <a:spLocks noChangeArrowheads="1"/>
          </p:cNvSpPr>
          <p:nvPr/>
        </p:nvSpPr>
        <p:spPr bwMode="auto">
          <a:xfrm>
            <a:off x="251520" y="548680"/>
            <a:ext cx="6983413" cy="1311275"/>
          </a:xfrm>
          <a:prstGeom prst="rect">
            <a:avLst/>
          </a:prstGeom>
          <a:noFill/>
          <a:ln w="9525">
            <a:noFill/>
            <a:miter lim="800000"/>
            <a:headEnd/>
            <a:tailEnd/>
          </a:ln>
          <a:scene3d>
            <a:camera prst="isometricOffAxis1Right"/>
            <a:lightRig rig="threePt" dir="t"/>
          </a:scene3d>
        </p:spPr>
        <p:txBody>
          <a:bodyPr>
            <a:spAutoFit/>
          </a:bodyPr>
          <a:lstStyle/>
          <a:p>
            <a:r>
              <a:rPr lang="en-US" b="0" i="0" dirty="0">
                <a:solidFill>
                  <a:schemeClr val="bg1"/>
                </a:solidFill>
                <a:effectLst>
                  <a:outerShdw blurRad="50800" dist="38100" dir="10800000" algn="r" rotWithShape="0">
                    <a:prstClr val="black">
                      <a:alpha val="40000"/>
                    </a:prstClr>
                  </a:outerShdw>
                </a:effectLst>
              </a:rPr>
              <a:t>Contemporary Slavery: North Korea – 200,000 in its gulags</a:t>
            </a:r>
            <a:endParaRPr lang="en-GB" b="0" i="0" dirty="0">
              <a:solidFill>
                <a:schemeClr val="bg1"/>
              </a:solidFill>
              <a:effectLst>
                <a:outerShdw blurRad="50800" dist="38100" dir="10800000" algn="r" rotWithShape="0">
                  <a:prstClr val="black">
                    <a:alpha val="40000"/>
                  </a:prstClr>
                </a:outerShdw>
              </a:effectLst>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95536" y="332656"/>
            <a:ext cx="8229600" cy="981075"/>
          </a:xfrm>
        </p:spPr>
        <p:txBody>
          <a:bodyPr>
            <a:scene3d>
              <a:camera prst="perspectiveContrastingRightFacing"/>
              <a:lightRig rig="threePt" dir="t"/>
            </a:scene3d>
          </a:bodyPr>
          <a:lstStyle/>
          <a:p>
            <a:pPr eaLnBrk="1" hangingPunct="1"/>
            <a:r>
              <a:rPr lang="en-US" dirty="0" smtClean="0">
                <a:solidFill>
                  <a:schemeClr val="bg1"/>
                </a:solidFill>
              </a:rPr>
              <a:t>Shin Dong-</a:t>
            </a:r>
            <a:r>
              <a:rPr lang="en-US" dirty="0" err="1" smtClean="0">
                <a:solidFill>
                  <a:schemeClr val="bg1"/>
                </a:solidFill>
              </a:rPr>
              <a:t>Hyok</a:t>
            </a:r>
            <a:endParaRPr lang="en-GB" dirty="0" smtClean="0">
              <a:solidFill>
                <a:schemeClr val="bg1"/>
              </a:solidFill>
            </a:endParaRPr>
          </a:p>
        </p:txBody>
      </p:sp>
      <p:pic>
        <p:nvPicPr>
          <p:cNvPr id="67588" name="Picture 5"/>
          <p:cNvPicPr>
            <a:picLocks noGrp="1" noChangeAspect="1" noChangeArrowheads="1"/>
          </p:cNvPicPr>
          <p:nvPr>
            <p:ph idx="1"/>
          </p:nvPr>
        </p:nvPicPr>
        <p:blipFill>
          <a:blip r:embed="rId2" cstate="print"/>
          <a:srcRect/>
          <a:stretch>
            <a:fillRect/>
          </a:stretch>
        </p:blipFill>
        <p:spPr>
          <a:xfrm>
            <a:off x="4355976" y="-296188"/>
            <a:ext cx="3888432" cy="5381622"/>
          </a:xfrm>
          <a:no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67587" name="Picture 4"/>
          <p:cNvPicPr>
            <a:picLocks noChangeAspect="1" noChangeArrowheads="1"/>
          </p:cNvPicPr>
          <p:nvPr/>
        </p:nvPicPr>
        <p:blipFill>
          <a:blip r:embed="rId3" cstate="print"/>
          <a:srcRect/>
          <a:stretch>
            <a:fillRect/>
          </a:stretch>
        </p:blipFill>
        <p:spPr bwMode="auto">
          <a:xfrm>
            <a:off x="1115616" y="1772816"/>
            <a:ext cx="3249316" cy="2960182"/>
          </a:xfrm>
          <a:prstGeom prst="rect">
            <a:avLst/>
          </a:prstGeom>
          <a:noFill/>
          <a:ln w="9525">
            <a:noFill/>
            <a:round/>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67589" name="Rectangle 6"/>
          <p:cNvSpPr>
            <a:spLocks noChangeArrowheads="1"/>
          </p:cNvSpPr>
          <p:nvPr/>
        </p:nvSpPr>
        <p:spPr bwMode="auto">
          <a:xfrm>
            <a:off x="684213" y="5300663"/>
            <a:ext cx="7848600" cy="1421928"/>
          </a:xfrm>
          <a:prstGeom prst="rect">
            <a:avLst/>
          </a:prstGeom>
          <a:noFill/>
          <a:ln w="9525">
            <a:noFill/>
            <a:miter lim="800000"/>
            <a:headEnd/>
            <a:tailEnd/>
          </a:ln>
        </p:spPr>
        <p:txBody>
          <a:bodyPr>
            <a:spAutoFit/>
          </a:bodyPr>
          <a:lstStyle/>
          <a:p>
            <a:pPr>
              <a:lnSpc>
                <a:spcPct val="90000"/>
              </a:lnSpc>
              <a:buClr>
                <a:srgbClr val="000000"/>
              </a:buClr>
              <a:buSzPct val="100000"/>
              <a:buFont typeface="Times New Roman" pitchFamily="18" charset="0"/>
              <a:buNone/>
            </a:pPr>
            <a:r>
              <a:rPr lang="en-US" sz="3200" b="0" i="0" dirty="0">
                <a:ln w="18415" cmpd="sng">
                  <a:solidFill>
                    <a:srgbClr val="FFFFFF"/>
                  </a:solidFill>
                  <a:prstDash val="solid"/>
                </a:ln>
                <a:solidFill>
                  <a:srgbClr val="FFFFFF"/>
                </a:solidFill>
                <a:effectLst>
                  <a:outerShdw blurRad="63500" dir="3600000" algn="tl" rotWithShape="0">
                    <a:srgbClr val="000000">
                      <a:alpha val="70000"/>
                    </a:srgbClr>
                  </a:outerShdw>
                </a:effectLst>
              </a:rPr>
              <a:t>Shin Dong-</a:t>
            </a:r>
            <a:r>
              <a:rPr lang="en-US" sz="3200" b="0" i="0" dirty="0" err="1">
                <a:ln w="18415" cmpd="sng">
                  <a:solidFill>
                    <a:srgbClr val="FFFFFF"/>
                  </a:solidFill>
                  <a:prstDash val="solid"/>
                </a:ln>
                <a:solidFill>
                  <a:srgbClr val="FFFFFF"/>
                </a:solidFill>
                <a:effectLst>
                  <a:outerShdw blurRad="63500" dir="3600000" algn="tl" rotWithShape="0">
                    <a:srgbClr val="000000">
                      <a:alpha val="70000"/>
                    </a:srgbClr>
                  </a:outerShdw>
                </a:effectLst>
              </a:rPr>
              <a:t>Hyok</a:t>
            </a:r>
            <a:r>
              <a:rPr lang="en-US" sz="3200" b="0" i="0" dirty="0">
                <a:ln w="18415" cmpd="sng">
                  <a:solidFill>
                    <a:srgbClr val="FFFFFF"/>
                  </a:solidFill>
                  <a:prstDash val="solid"/>
                </a:ln>
                <a:solidFill>
                  <a:srgbClr val="FFFFFF"/>
                </a:solidFill>
                <a:effectLst>
                  <a:outerShdw blurRad="63500" dir="3600000" algn="tl" rotWithShape="0">
                    <a:srgbClr val="000000">
                      <a:alpha val="70000"/>
                    </a:srgbClr>
                  </a:outerShdw>
                </a:effectLst>
              </a:rPr>
              <a:t> --: on April 6th 1996, he was forced to watch as his mother and brother were publicly executed</a:t>
            </a:r>
            <a:r>
              <a:rPr lang="en-US" sz="32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noChangeArrowheads="1"/>
          </p:cNvSpPr>
          <p:nvPr>
            <p:ph idx="1"/>
          </p:nvPr>
        </p:nvSpPr>
        <p:spPr>
          <a:xfrm>
            <a:off x="457200" y="5949950"/>
            <a:ext cx="8229600" cy="908050"/>
          </a:xfrm>
        </p:spPr>
        <p:txBody>
          <a:bodyPr/>
          <a:lstStyle/>
          <a:p>
            <a:pPr eaLnBrk="1" hangingPunct="1">
              <a:lnSpc>
                <a:spcPct val="90000"/>
              </a:lnSpc>
              <a:spcBef>
                <a:spcPct val="0"/>
              </a:spcBef>
              <a:buClr>
                <a:srgbClr val="000000"/>
              </a:buClr>
              <a:buFont typeface="Times New Roman" pitchFamily="18" charset="0"/>
              <a:buNone/>
            </a:pPr>
            <a:r>
              <a:rPr lang="en-US" sz="2800" b="1" smtClean="0">
                <a:solidFill>
                  <a:schemeClr val="bg1"/>
                </a:solidFill>
              </a:rPr>
              <a:t>Yoo Sang-joon: a Korean Raoul Wallenberg </a:t>
            </a:r>
          </a:p>
          <a:p>
            <a:pPr eaLnBrk="1" hangingPunct="1"/>
            <a:endParaRPr lang="en-GB" sz="2800" smtClean="0">
              <a:solidFill>
                <a:schemeClr val="bg1"/>
              </a:solidFill>
            </a:endParaRPr>
          </a:p>
        </p:txBody>
      </p:sp>
      <p:pic>
        <p:nvPicPr>
          <p:cNvPr id="68611" name="Picture 4"/>
          <p:cNvPicPr>
            <a:picLocks noChangeAspect="1" noChangeArrowheads="1"/>
          </p:cNvPicPr>
          <p:nvPr/>
        </p:nvPicPr>
        <p:blipFill>
          <a:blip r:embed="rId2" cstate="print"/>
          <a:srcRect/>
          <a:stretch>
            <a:fillRect/>
          </a:stretch>
        </p:blipFill>
        <p:spPr bwMode="auto">
          <a:xfrm>
            <a:off x="4860032" y="0"/>
            <a:ext cx="3091527" cy="511256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8612" name="Picture 5"/>
          <p:cNvPicPr>
            <a:picLocks noChangeAspect="1" noChangeArrowheads="1"/>
          </p:cNvPicPr>
          <p:nvPr/>
        </p:nvPicPr>
        <p:blipFill>
          <a:blip r:embed="rId3" cstate="print"/>
          <a:srcRect/>
          <a:stretch>
            <a:fillRect/>
          </a:stretch>
        </p:blipFill>
        <p:spPr bwMode="auto">
          <a:xfrm>
            <a:off x="684213" y="836613"/>
            <a:ext cx="3667125" cy="1762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8613" name="Picture 6"/>
          <p:cNvPicPr>
            <a:picLocks noChangeAspect="1" noChangeArrowheads="1"/>
          </p:cNvPicPr>
          <p:nvPr/>
        </p:nvPicPr>
        <p:blipFill>
          <a:blip r:embed="rId4" cstate="print"/>
          <a:srcRect/>
          <a:stretch>
            <a:fillRect/>
          </a:stretch>
        </p:blipFill>
        <p:spPr bwMode="auto">
          <a:xfrm>
            <a:off x="611188" y="2852738"/>
            <a:ext cx="3667125" cy="1762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scene3d>
              <a:camera prst="perspectiveContrastingRightFacing"/>
              <a:lightRig rig="threePt" dir="t"/>
            </a:scene3d>
          </a:bodyPr>
          <a:lstStyle/>
          <a:p>
            <a:pPr eaLnBrk="1" hangingPunct="1"/>
            <a:r>
              <a:rPr lang="en-US" dirty="0" err="1" smtClean="0">
                <a:solidFill>
                  <a:schemeClr val="bg1"/>
                </a:solidFill>
              </a:rPr>
              <a:t>Jeon</a:t>
            </a:r>
            <a:r>
              <a:rPr lang="en-US" dirty="0" smtClean="0">
                <a:solidFill>
                  <a:schemeClr val="bg1"/>
                </a:solidFill>
              </a:rPr>
              <a:t> Young-Ok</a:t>
            </a:r>
            <a:endParaRPr lang="en-GB" dirty="0" smtClean="0">
              <a:solidFill>
                <a:schemeClr val="bg1"/>
              </a:solidFill>
            </a:endParaRPr>
          </a:p>
        </p:txBody>
      </p:sp>
      <p:sp>
        <p:nvSpPr>
          <p:cNvPr id="69635" name="Rectangle 3"/>
          <p:cNvSpPr>
            <a:spLocks noGrp="1" noChangeArrowheads="1"/>
          </p:cNvSpPr>
          <p:nvPr>
            <p:ph idx="1"/>
          </p:nvPr>
        </p:nvSpPr>
        <p:spPr>
          <a:xfrm>
            <a:off x="395536" y="1700808"/>
            <a:ext cx="5761037" cy="4525962"/>
          </a:xfrm>
        </p:spPr>
        <p:txBody>
          <a:bodyPr/>
          <a:lstStyle/>
          <a:p>
            <a:pPr eaLnBrk="1" hangingPunct="1">
              <a:buFontTx/>
              <a:buNone/>
            </a:pPr>
            <a:r>
              <a:rPr lang="en-US" i="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Jeon</a:t>
            </a:r>
            <a:r>
              <a:rPr lang="en-US"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Young-Ok: “They tortured the Christians the most. </a:t>
            </a:r>
          </a:p>
          <a:p>
            <a:pPr eaLnBrk="1" hangingPunct="1">
              <a:buFontTx/>
              <a:buNone/>
            </a:pPr>
            <a:r>
              <a:rPr lang="en-US"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They were denied food and sleep.</a:t>
            </a:r>
          </a:p>
          <a:p>
            <a:pPr eaLnBrk="1" hangingPunct="1">
              <a:buFontTx/>
              <a:buNone/>
            </a:pPr>
            <a:r>
              <a:rPr lang="en-US"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They were forced to stick out their tongues and iron was pushed into it." </a:t>
            </a:r>
          </a:p>
          <a:p>
            <a:pPr eaLnBrk="1" hangingPunct="1"/>
            <a:endParaRPr lang="en-GB" dirty="0" smtClean="0">
              <a:solidFill>
                <a:schemeClr val="bg1"/>
              </a:solidFill>
            </a:endParaRPr>
          </a:p>
        </p:txBody>
      </p:sp>
      <p:pic>
        <p:nvPicPr>
          <p:cNvPr id="69636" name="Picture 4"/>
          <p:cNvPicPr>
            <a:picLocks noChangeAspect="1" noChangeArrowheads="1"/>
          </p:cNvPicPr>
          <p:nvPr/>
        </p:nvPicPr>
        <p:blipFill>
          <a:blip r:embed="rId2" cstate="print"/>
          <a:srcRect/>
          <a:stretch>
            <a:fillRect/>
          </a:stretch>
        </p:blipFill>
        <p:spPr bwMode="auto">
          <a:xfrm>
            <a:off x="5940152" y="1268760"/>
            <a:ext cx="3047598" cy="450440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96552" y="764704"/>
            <a:ext cx="7467600" cy="1143000"/>
          </a:xfrm>
        </p:spPr>
        <p:txBody>
          <a:bodyPr>
            <a:scene3d>
              <a:camera prst="perspectiveContrastingRightFacing"/>
              <a:lightRig rig="threePt" dir="t"/>
            </a:scene3d>
          </a:bodyPr>
          <a:lstStyle/>
          <a:p>
            <a:pPr eaLnBrk="1" hangingPunct="1"/>
            <a:r>
              <a:rPr lang="en-GB" dirty="0" smtClean="0">
                <a:solidFill>
                  <a:schemeClr val="bg1"/>
                </a:solidFill>
              </a:rPr>
              <a:t>8,000 Korean Martyrs</a:t>
            </a:r>
          </a:p>
        </p:txBody>
      </p:sp>
      <p:pic>
        <p:nvPicPr>
          <p:cNvPr id="70659" name="Picture 4"/>
          <p:cNvPicPr>
            <a:picLocks noGrp="1" noChangeAspect="1" noChangeArrowheads="1"/>
          </p:cNvPicPr>
          <p:nvPr>
            <p:ph idx="1"/>
          </p:nvPr>
        </p:nvPicPr>
        <p:blipFill>
          <a:blip r:embed="rId2" cstate="print"/>
          <a:srcRect/>
          <a:stretch>
            <a:fillRect/>
          </a:stretch>
        </p:blipFill>
        <p:spPr>
          <a:xfrm>
            <a:off x="2699792" y="1628800"/>
            <a:ext cx="5206306" cy="3618433"/>
          </a:xfrm>
          <a:noFill/>
          <a:ln w="34925">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80528" y="-315416"/>
            <a:ext cx="9155360" cy="2434282"/>
          </a:xfrm>
        </p:spPr>
        <p:txBody>
          <a:bodyPr>
            <a:normAutofit/>
            <a:scene3d>
              <a:camera prst="perspectiveContrastingRightFacing"/>
              <a:lightRig rig="balanced" dir="t">
                <a:rot lat="0" lon="0" rev="2100000"/>
              </a:lightRig>
            </a:scene3d>
            <a:sp3d extrusionH="57150" prstMaterial="metal">
              <a:bevelT w="38100" h="25400"/>
              <a:contourClr>
                <a:schemeClr val="bg2"/>
              </a:contourClr>
            </a:sp3d>
          </a:bodyPr>
          <a:lstStyle/>
          <a:p>
            <a:pPr eaLnBrk="1" hangingPunct="1"/>
            <a:r>
              <a:rPr lang="en-GB" sz="8000" b="1" dirty="0" smtClean="0">
                <a:ln w="50800"/>
                <a:solidFill>
                  <a:schemeClr val="bg1">
                    <a:shade val="50000"/>
                  </a:schemeClr>
                </a:solidFill>
              </a:rPr>
              <a:t>CHINA</a:t>
            </a:r>
          </a:p>
        </p:txBody>
      </p:sp>
      <p:pic>
        <p:nvPicPr>
          <p:cNvPr id="71683" name="Picture 4"/>
          <p:cNvPicPr>
            <a:picLocks noGrp="1" noChangeAspect="1" noChangeArrowheads="1"/>
          </p:cNvPicPr>
          <p:nvPr>
            <p:ph idx="1"/>
          </p:nvPr>
        </p:nvPicPr>
        <p:blipFill>
          <a:blip r:embed="rId2" cstate="print"/>
          <a:srcRect/>
          <a:stretch>
            <a:fillRect/>
          </a:stretch>
        </p:blipFill>
        <p:spPr>
          <a:xfrm>
            <a:off x="611560" y="692696"/>
            <a:ext cx="5760640" cy="5653538"/>
          </a:xfrm>
          <a:no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71684" name="Picture 5"/>
          <p:cNvPicPr>
            <a:picLocks noChangeAspect="1" noChangeArrowheads="1"/>
          </p:cNvPicPr>
          <p:nvPr/>
        </p:nvPicPr>
        <p:blipFill>
          <a:blip r:embed="rId3" cstate="print"/>
          <a:srcRect/>
          <a:stretch>
            <a:fillRect/>
          </a:stretch>
        </p:blipFill>
        <p:spPr bwMode="auto">
          <a:xfrm>
            <a:off x="6444208" y="1556792"/>
            <a:ext cx="2381250" cy="4572000"/>
          </a:xfrm>
          <a:prstGeom prst="rect">
            <a:avLst/>
          </a:prstGeom>
          <a:noFill/>
          <a:ln w="9525">
            <a:noFill/>
            <a:round/>
            <a:headEnd/>
            <a:tailEn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empty-tomb"/>
          <p:cNvPicPr>
            <a:picLocks noChangeAspect="1" noChangeArrowheads="1"/>
          </p:cNvPicPr>
          <p:nvPr/>
        </p:nvPicPr>
        <p:blipFill>
          <a:blip r:embed="rId2" cstate="print"/>
          <a:srcRect/>
          <a:stretch>
            <a:fillRect/>
          </a:stretch>
        </p:blipFill>
        <p:spPr bwMode="auto">
          <a:xfrm>
            <a:off x="467544" y="-353926"/>
            <a:ext cx="8352928" cy="695130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normAutofit fontScale="90000"/>
          </a:bodyPr>
          <a:lstStyle/>
          <a:p>
            <a:pPr eaLnBrk="1" hangingPunct="1"/>
            <a:r>
              <a:rPr lang="en-GB" sz="4000" dirty="0" smtClean="0">
                <a:solidFill>
                  <a:schemeClr val="bg1"/>
                </a:solidFill>
              </a:rPr>
              <a:t>Tibet: 6,000 monasteries destroyed</a:t>
            </a:r>
          </a:p>
        </p:txBody>
      </p:sp>
      <p:pic>
        <p:nvPicPr>
          <p:cNvPr id="72707" name="Picture 4"/>
          <p:cNvPicPr>
            <a:picLocks noChangeAspect="1" noChangeArrowheads="1"/>
          </p:cNvPicPr>
          <p:nvPr/>
        </p:nvPicPr>
        <p:blipFill>
          <a:blip r:embed="rId2" cstate="print"/>
          <a:srcRect/>
          <a:stretch>
            <a:fillRect/>
          </a:stretch>
        </p:blipFill>
        <p:spPr bwMode="auto">
          <a:xfrm>
            <a:off x="539750" y="1989138"/>
            <a:ext cx="4457700" cy="4032250"/>
          </a:xfrm>
          <a:prstGeom prst="rect">
            <a:avLst/>
          </a:prstGeom>
          <a:ln>
            <a:noFill/>
          </a:ln>
          <a:effectLst>
            <a:outerShdw blurRad="292100" dist="139700" dir="2700000" algn="tl" rotWithShape="0">
              <a:srgbClr val="333333">
                <a:alpha val="65000"/>
              </a:srgbClr>
            </a:outerShdw>
          </a:effectLst>
        </p:spPr>
      </p:pic>
      <p:pic>
        <p:nvPicPr>
          <p:cNvPr id="72708" name="Picture 5"/>
          <p:cNvPicPr>
            <a:picLocks noChangeAspect="1" noChangeArrowheads="1"/>
          </p:cNvPicPr>
          <p:nvPr/>
        </p:nvPicPr>
        <p:blipFill>
          <a:blip r:embed="rId3" cstate="print"/>
          <a:srcRect/>
          <a:stretch>
            <a:fillRect/>
          </a:stretch>
        </p:blipFill>
        <p:spPr bwMode="auto">
          <a:xfrm>
            <a:off x="5076056" y="1916832"/>
            <a:ext cx="3889127" cy="409781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descr="mao"/>
          <p:cNvPicPr>
            <a:picLocks noChangeAspect="1" noChangeArrowheads="1"/>
          </p:cNvPicPr>
          <p:nvPr/>
        </p:nvPicPr>
        <p:blipFill>
          <a:blip r:embed="rId2" cstate="print"/>
          <a:srcRect/>
          <a:stretch>
            <a:fillRect/>
          </a:stretch>
        </p:blipFill>
        <p:spPr bwMode="auto">
          <a:xfrm>
            <a:off x="3923928" y="404664"/>
            <a:ext cx="4572000" cy="4103687"/>
          </a:xfrm>
          <a:prstGeom prst="rect">
            <a:avLst/>
          </a:prstGeom>
          <a:noFill/>
          <a:ln w="9525">
            <a:noFill/>
            <a:miter lim="800000"/>
            <a:headEnd/>
            <a:tailEnd/>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73731" name="Picture 7" descr="lenin"/>
          <p:cNvPicPr>
            <a:picLocks noChangeAspect="1" noChangeArrowheads="1"/>
          </p:cNvPicPr>
          <p:nvPr/>
        </p:nvPicPr>
        <p:blipFill>
          <a:blip r:embed="rId3" cstate="print"/>
          <a:srcRect/>
          <a:stretch>
            <a:fillRect/>
          </a:stretch>
        </p:blipFill>
        <p:spPr bwMode="auto">
          <a:xfrm>
            <a:off x="1187624" y="-1035496"/>
            <a:ext cx="3888036" cy="5650612"/>
          </a:xfrm>
          <a:prstGeom prst="rect">
            <a:avLst/>
          </a:prstGeom>
          <a:noFill/>
          <a:ln w="34925">
            <a:solidFill>
              <a:srgbClr val="FFFFFF"/>
            </a:solidFill>
            <a:miter lim="800000"/>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pic>
        <p:nvPicPr>
          <p:cNvPr id="73732" name="Picture 9" descr="ho_chi_minh590"/>
          <p:cNvPicPr>
            <a:picLocks noChangeAspect="1" noChangeArrowheads="1"/>
          </p:cNvPicPr>
          <p:nvPr/>
        </p:nvPicPr>
        <p:blipFill>
          <a:blip r:embed="rId4" cstate="print"/>
          <a:srcRect/>
          <a:stretch>
            <a:fillRect/>
          </a:stretch>
        </p:blipFill>
        <p:spPr bwMode="auto">
          <a:xfrm>
            <a:off x="323528" y="4221088"/>
            <a:ext cx="4219575" cy="1916112"/>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73733" name="Picture 13" descr="See full size image">
            <a:hlinkClick r:id="rId5"/>
          </p:cNvPr>
          <p:cNvPicPr>
            <a:picLocks noChangeAspect="1" noChangeArrowheads="1"/>
          </p:cNvPicPr>
          <p:nvPr/>
        </p:nvPicPr>
        <p:blipFill>
          <a:blip r:embed="rId6" cstate="print"/>
          <a:srcRect/>
          <a:stretch>
            <a:fillRect/>
          </a:stretch>
        </p:blipFill>
        <p:spPr bwMode="auto">
          <a:xfrm>
            <a:off x="5220072" y="4293096"/>
            <a:ext cx="3456384" cy="2056105"/>
          </a:xfrm>
          <a:prstGeom prst="rect">
            <a:avLst/>
          </a:prstGeom>
          <a:noFill/>
          <a:ln w="9525">
            <a:noFill/>
            <a:miter lim="800000"/>
            <a:headEnd/>
            <a:tailEn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GB" smtClean="0">
                <a:solidFill>
                  <a:schemeClr val="bg1"/>
                </a:solidFill>
              </a:rPr>
              <a:t>The empty tomb in Jerusalem</a:t>
            </a:r>
          </a:p>
        </p:txBody>
      </p:sp>
      <p:pic>
        <p:nvPicPr>
          <p:cNvPr id="74755" name="Picture 5" descr="EmptyTomb"/>
          <p:cNvPicPr>
            <a:picLocks noChangeAspect="1" noChangeArrowheads="1"/>
          </p:cNvPicPr>
          <p:nvPr/>
        </p:nvPicPr>
        <p:blipFill>
          <a:blip r:embed="rId2" cstate="print"/>
          <a:srcRect/>
          <a:stretch>
            <a:fillRect/>
          </a:stretch>
        </p:blipFill>
        <p:spPr bwMode="auto">
          <a:xfrm>
            <a:off x="683568" y="1628800"/>
            <a:ext cx="7705725" cy="482441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5" descr="shakespeare1"/>
          <p:cNvPicPr>
            <a:picLocks noChangeAspect="1" noChangeArrowheads="1"/>
          </p:cNvPicPr>
          <p:nvPr/>
        </p:nvPicPr>
        <p:blipFill>
          <a:blip r:embed="rId2" cstate="print"/>
          <a:srcRect/>
          <a:stretch>
            <a:fillRect/>
          </a:stretch>
        </p:blipFill>
        <p:spPr bwMode="auto">
          <a:xfrm>
            <a:off x="2699792" y="-603448"/>
            <a:ext cx="4476498" cy="5760640"/>
          </a:xfrm>
          <a:prstGeom prst="rect">
            <a:avLst/>
          </a:prstGeom>
          <a:noFill/>
          <a:ln w="34925">
            <a:solidFill>
              <a:srgbClr val="FFFFFF"/>
            </a:solidFill>
            <a:miter lim="800000"/>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75779" name="Text Box 7"/>
          <p:cNvSpPr txBox="1">
            <a:spLocks noChangeArrowheads="1"/>
          </p:cNvSpPr>
          <p:nvPr/>
        </p:nvSpPr>
        <p:spPr bwMode="auto">
          <a:xfrm>
            <a:off x="-612576" y="4941168"/>
            <a:ext cx="8496944" cy="1758429"/>
          </a:xfrm>
          <a:prstGeom prst="rect">
            <a:avLst/>
          </a:prstGeom>
          <a:noFill/>
          <a:ln w="9525">
            <a:noFill/>
            <a:miter lim="800000"/>
            <a:headEnd/>
            <a:tailEnd/>
          </a:ln>
        </p:spPr>
        <p:txBody>
          <a:bodyPr>
            <a:prstTxWarp prst="textCascadeDown">
              <a:avLst/>
            </a:prstTxWarp>
            <a:spAutoFit/>
            <a:scene3d>
              <a:camera prst="perspectiveHeroicExtremeLeftFacing"/>
              <a:lightRig rig="threePt" dir="t"/>
            </a:scene3d>
          </a:bodyPr>
          <a:lstStyle/>
          <a:p>
            <a:r>
              <a:rPr lang="en-GB" sz="2400" dirty="0">
                <a:solidFill>
                  <a:schemeClr val="bg1"/>
                </a:solidFill>
              </a:rPr>
              <a:t>“the undiscovered country from whose bourn no traveller returns”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GB" smtClean="0">
                <a:solidFill>
                  <a:schemeClr val="bg1"/>
                </a:solidFill>
              </a:rPr>
              <a:t>Ernst Bloch</a:t>
            </a:r>
          </a:p>
        </p:txBody>
      </p:sp>
      <p:sp>
        <p:nvSpPr>
          <p:cNvPr id="76803" name="Rectangle 3"/>
          <p:cNvSpPr>
            <a:spLocks noGrp="1" noChangeArrowheads="1"/>
          </p:cNvSpPr>
          <p:nvPr>
            <p:ph idx="1"/>
          </p:nvPr>
        </p:nvSpPr>
        <p:spPr>
          <a:xfrm>
            <a:off x="2771775" y="1600200"/>
            <a:ext cx="5915025" cy="4525963"/>
          </a:xfrm>
        </p:spPr>
        <p:txBody>
          <a:bodyPr/>
          <a:lstStyle/>
          <a:p>
            <a:pPr eaLnBrk="1" hangingPunct="1">
              <a:lnSpc>
                <a:spcPct val="90000"/>
              </a:lnSpc>
              <a:buFontTx/>
              <a:buNone/>
            </a:pPr>
            <a:r>
              <a:rPr lang="en-GB" sz="2400" b="1" i="1" smtClean="0">
                <a:solidFill>
                  <a:schemeClr val="bg1"/>
                </a:solidFill>
              </a:rPr>
              <a:t>“It wasn't the morality of the Sermon on the Mount which enabled Christianity to conquer Roman Paganism, but the belief that Jesus had been raised from the dead. In an age when Roman senators vied to see who could get the most blood of a steer on their togas--thinking that would prevent death--Christianity was in competition for eternal life, not morality."</a:t>
            </a:r>
          </a:p>
        </p:txBody>
      </p:sp>
      <p:pic>
        <p:nvPicPr>
          <p:cNvPr id="76804" name="Picture 5" descr="gal_2729"/>
          <p:cNvPicPr>
            <a:picLocks noChangeAspect="1" noChangeArrowheads="1"/>
          </p:cNvPicPr>
          <p:nvPr/>
        </p:nvPicPr>
        <p:blipFill>
          <a:blip r:embed="rId2" cstate="print"/>
          <a:srcRect/>
          <a:stretch>
            <a:fillRect/>
          </a:stretch>
        </p:blipFill>
        <p:spPr bwMode="auto">
          <a:xfrm>
            <a:off x="395288" y="1484313"/>
            <a:ext cx="2381250" cy="3962400"/>
          </a:xfrm>
          <a:prstGeom prst="rect">
            <a:avLst/>
          </a:prstGeom>
          <a:noFill/>
          <a:ln w="9525">
            <a:noFill/>
            <a:miter lim="800000"/>
            <a:headEnd/>
            <a:tailEnd/>
          </a:ln>
          <a:effectLst>
            <a:reflection blurRad="6350" stA="52000" endA="300" endPos="35000" dir="5400000" sy="-100000" algn="bl" rotWithShape="0"/>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5" descr="gkc2001large"/>
          <p:cNvPicPr>
            <a:picLocks noChangeAspect="1" noChangeArrowheads="1"/>
          </p:cNvPicPr>
          <p:nvPr/>
        </p:nvPicPr>
        <p:blipFill>
          <a:blip r:embed="rId2" cstate="print"/>
          <a:srcRect/>
          <a:stretch>
            <a:fillRect/>
          </a:stretch>
        </p:blipFill>
        <p:spPr bwMode="auto">
          <a:xfrm>
            <a:off x="4067944" y="332656"/>
            <a:ext cx="3810000" cy="5819775"/>
          </a:xfrm>
          <a:prstGeom prst="rect">
            <a:avLst/>
          </a:prstGeom>
          <a:noFill/>
          <a:ln w="9525">
            <a:noFill/>
            <a:miter lim="800000"/>
            <a:headEnd/>
            <a:tailEnd/>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77826" name="Rectangle 3"/>
          <p:cNvSpPr>
            <a:spLocks noGrp="1" noChangeArrowheads="1"/>
          </p:cNvSpPr>
          <p:nvPr>
            <p:ph idx="1"/>
          </p:nvPr>
        </p:nvSpPr>
        <p:spPr>
          <a:xfrm>
            <a:off x="251520" y="620688"/>
            <a:ext cx="4465638" cy="5975350"/>
          </a:xfrm>
        </p:spPr>
        <p:txBody>
          <a:bodyPr>
            <a:normAutofit fontScale="92500" lnSpcReduction="10000"/>
          </a:bodyPr>
          <a:lstStyle/>
          <a:p>
            <a:pPr eaLnBrk="1" hangingPunct="1">
              <a:buFontTx/>
              <a:buNone/>
            </a:pPr>
            <a:r>
              <a:rPr lang="en-GB" sz="1900" b="1" i="1" dirty="0" smtClean="0">
                <a:solidFill>
                  <a:schemeClr val="bg1"/>
                </a:solidFill>
              </a:rPr>
              <a:t>The sages have a hundred maps to give</a:t>
            </a:r>
            <a:br>
              <a:rPr lang="en-GB" sz="1900" b="1" i="1" dirty="0" smtClean="0">
                <a:solidFill>
                  <a:schemeClr val="bg1"/>
                </a:solidFill>
              </a:rPr>
            </a:br>
            <a:r>
              <a:rPr lang="en-GB" sz="1900" b="1" i="1" dirty="0" smtClean="0">
                <a:solidFill>
                  <a:schemeClr val="bg1"/>
                </a:solidFill>
              </a:rPr>
              <a:t>That trace their crawling cosmos like a tree,</a:t>
            </a:r>
            <a:br>
              <a:rPr lang="en-GB" sz="1900" b="1" i="1" dirty="0" smtClean="0">
                <a:solidFill>
                  <a:schemeClr val="bg1"/>
                </a:solidFill>
              </a:rPr>
            </a:br>
            <a:r>
              <a:rPr lang="en-GB" sz="1900" b="1" i="1" dirty="0" smtClean="0">
                <a:solidFill>
                  <a:schemeClr val="bg1"/>
                </a:solidFill>
              </a:rPr>
              <a:t>The sages have a hundred maps to give</a:t>
            </a:r>
            <a:br>
              <a:rPr lang="en-GB" sz="1900" b="1" i="1" dirty="0" smtClean="0">
                <a:solidFill>
                  <a:schemeClr val="bg1"/>
                </a:solidFill>
              </a:rPr>
            </a:br>
            <a:r>
              <a:rPr lang="en-GB" sz="1900" b="1" i="1" dirty="0" smtClean="0">
                <a:solidFill>
                  <a:schemeClr val="bg1"/>
                </a:solidFill>
              </a:rPr>
              <a:t>That trace their crawling cosmos like a tree,</a:t>
            </a:r>
            <a:br>
              <a:rPr lang="en-GB" sz="1900" b="1" i="1" dirty="0" smtClean="0">
                <a:solidFill>
                  <a:schemeClr val="bg1"/>
                </a:solidFill>
              </a:rPr>
            </a:br>
            <a:r>
              <a:rPr lang="en-GB" sz="1900" b="1" i="1" dirty="0" smtClean="0">
                <a:solidFill>
                  <a:schemeClr val="bg1"/>
                </a:solidFill>
              </a:rPr>
              <a:t>They rattle reason out through many a sieve</a:t>
            </a:r>
            <a:br>
              <a:rPr lang="en-GB" sz="1900" b="1" i="1" dirty="0" smtClean="0">
                <a:solidFill>
                  <a:schemeClr val="bg1"/>
                </a:solidFill>
              </a:rPr>
            </a:br>
            <a:r>
              <a:rPr lang="en-GB" sz="1900" b="1" i="1" dirty="0" smtClean="0">
                <a:solidFill>
                  <a:schemeClr val="bg1"/>
                </a:solidFill>
              </a:rPr>
              <a:t>That stores the sand and lets the gold go free:</a:t>
            </a:r>
            <a:br>
              <a:rPr lang="en-GB" sz="1900" b="1" i="1" dirty="0" smtClean="0">
                <a:solidFill>
                  <a:schemeClr val="bg1"/>
                </a:solidFill>
              </a:rPr>
            </a:br>
            <a:r>
              <a:rPr lang="en-GB" sz="1900" b="1" i="1" dirty="0" smtClean="0">
                <a:solidFill>
                  <a:schemeClr val="bg1"/>
                </a:solidFill>
              </a:rPr>
              <a:t>And all these things are less than dust to me</a:t>
            </a:r>
            <a:br>
              <a:rPr lang="en-GB" sz="1900" b="1" i="1" dirty="0" smtClean="0">
                <a:solidFill>
                  <a:schemeClr val="bg1"/>
                </a:solidFill>
              </a:rPr>
            </a:br>
            <a:r>
              <a:rPr lang="en-GB" sz="1900" b="1" i="1" dirty="0" smtClean="0">
                <a:solidFill>
                  <a:schemeClr val="bg1"/>
                </a:solidFill>
              </a:rPr>
              <a:t>Because my name is Lazarus and I live – </a:t>
            </a:r>
          </a:p>
          <a:p>
            <a:pPr eaLnBrk="1" hangingPunct="1">
              <a:buFontTx/>
              <a:buNone/>
            </a:pPr>
            <a:endParaRPr lang="en-GB" sz="1900" b="1" i="1" dirty="0" smtClean="0">
              <a:solidFill>
                <a:schemeClr val="bg1"/>
              </a:solidFill>
            </a:endParaRPr>
          </a:p>
          <a:p>
            <a:pPr eaLnBrk="1" hangingPunct="1">
              <a:buFontTx/>
              <a:buNone/>
            </a:pPr>
            <a:r>
              <a:rPr lang="en-GB" sz="1900" b="1" i="1" dirty="0" smtClean="0">
                <a:solidFill>
                  <a:schemeClr val="bg1"/>
                </a:solidFill>
              </a:rPr>
              <a:t>Chesterton, The Convert, 1922.</a:t>
            </a:r>
            <a:r>
              <a:rPr lang="en-GB" sz="2400" b="1" i="1" dirty="0" smtClean="0">
                <a:solidFill>
                  <a:schemeClr val="bg1"/>
                </a:solidFill>
              </a:rPr>
              <a:t/>
            </a:r>
            <a:br>
              <a:rPr lang="en-GB" sz="2400" b="1" i="1" dirty="0" smtClean="0">
                <a:solidFill>
                  <a:schemeClr val="bg1"/>
                </a:solidFill>
              </a:rPr>
            </a:br>
            <a:endParaRPr lang="en-GB" sz="2400" b="1" i="1" dirty="0" smtClean="0">
              <a:solidFill>
                <a:schemeClr val="bg1"/>
              </a:solidFill>
            </a:endParaRPr>
          </a:p>
          <a:p>
            <a:pPr eaLnBrk="1" hangingPunct="1">
              <a:lnSpc>
                <a:spcPct val="80000"/>
              </a:lnSpc>
              <a:buFontTx/>
              <a:buNone/>
            </a:pPr>
            <a:r>
              <a:rPr lang="en-GB" sz="2400" b="1" dirty="0" smtClean="0">
                <a:solidFill>
                  <a:schemeClr val="bg1"/>
                </a:solidFill>
              </a:rPr>
              <a:t/>
            </a:r>
            <a:br>
              <a:rPr lang="en-GB" sz="2400" b="1" dirty="0" smtClean="0">
                <a:solidFill>
                  <a:schemeClr val="bg1"/>
                </a:solidFill>
              </a:rPr>
            </a:br>
            <a:r>
              <a:rPr lang="en-GB" sz="2400" b="1" dirty="0" smtClean="0"/>
              <a:t/>
            </a:r>
            <a:br>
              <a:rPr lang="en-GB" sz="2400" b="1" dirty="0" smtClean="0"/>
            </a:br>
            <a:endParaRPr lang="en-GB" sz="2400" b="1" dirty="0"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179512" y="404664"/>
            <a:ext cx="8229600" cy="1570037"/>
          </a:xfrm>
        </p:spPr>
        <p:txBody>
          <a:bodyPr>
            <a:normAutofit fontScale="90000"/>
            <a:scene3d>
              <a:camera prst="perspectiveContrastingRightFacing"/>
              <a:lightRig rig="threePt" dir="t"/>
            </a:scene3d>
          </a:bodyPr>
          <a:lstStyle/>
          <a:p>
            <a:r>
              <a:rPr lang="en-GB" i="1" dirty="0" smtClean="0">
                <a:solidFill>
                  <a:schemeClr val="bg1"/>
                </a:solidFill>
              </a:rPr>
              <a:t>Do not ask where was God at Auschwitz, ask where was man?”</a:t>
            </a:r>
          </a:p>
        </p:txBody>
      </p:sp>
      <p:pic>
        <p:nvPicPr>
          <p:cNvPr id="78851" name="Picture 2" descr="http://www1.pictures.zimbio.com/gi/Jonathan+Sacks+Holiness+Pope+Benedict+XVI+5oDTIpxC-Rll.jpg"/>
          <p:cNvPicPr>
            <a:picLocks noChangeAspect="1" noChangeArrowheads="1"/>
          </p:cNvPicPr>
          <p:nvPr/>
        </p:nvPicPr>
        <p:blipFill>
          <a:blip r:embed="rId2" cstate="print"/>
          <a:srcRect/>
          <a:stretch>
            <a:fillRect/>
          </a:stretch>
        </p:blipFill>
        <p:spPr bwMode="auto">
          <a:xfrm>
            <a:off x="2339752" y="2060848"/>
            <a:ext cx="5760640" cy="3976199"/>
          </a:xfrm>
          <a:prstGeom prst="rect">
            <a:avLst/>
          </a:prstGeom>
          <a:noFill/>
          <a:ln w="9525">
            <a:noFill/>
            <a:miter lim="800000"/>
            <a:headEnd/>
            <a:tailEnd/>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normAutofit fontScale="90000"/>
          </a:bodyPr>
          <a:lstStyle/>
          <a:p>
            <a:pPr eaLnBrk="1" hangingPunct="1"/>
            <a:r>
              <a:rPr lang="en-GB" smtClean="0">
                <a:solidFill>
                  <a:schemeClr val="bg1"/>
                </a:solidFill>
              </a:rPr>
              <a:t>An Easter Carol – Phillip Brooks</a:t>
            </a:r>
          </a:p>
        </p:txBody>
      </p:sp>
      <p:sp>
        <p:nvSpPr>
          <p:cNvPr id="79875" name="Rectangle 3"/>
          <p:cNvSpPr>
            <a:spLocks noGrp="1" noChangeArrowheads="1"/>
          </p:cNvSpPr>
          <p:nvPr>
            <p:ph idx="1"/>
          </p:nvPr>
        </p:nvSpPr>
        <p:spPr>
          <a:xfrm>
            <a:off x="4211638" y="1600200"/>
            <a:ext cx="4475162" cy="4525963"/>
          </a:xfrm>
        </p:spPr>
        <p:txBody>
          <a:bodyPr/>
          <a:lstStyle/>
          <a:p>
            <a:pPr eaLnBrk="1" hangingPunct="1">
              <a:buFontTx/>
              <a:buNone/>
            </a:pPr>
            <a:r>
              <a:rPr lang="en-GB" b="1" i="1" smtClean="0">
                <a:solidFill>
                  <a:schemeClr val="bg1"/>
                </a:solidFill>
              </a:rPr>
              <a:t>Tomb, thou shalt not hold Him longer;</a:t>
            </a:r>
            <a:br>
              <a:rPr lang="en-GB" b="1" i="1" smtClean="0">
                <a:solidFill>
                  <a:schemeClr val="bg1"/>
                </a:solidFill>
              </a:rPr>
            </a:br>
            <a:r>
              <a:rPr lang="en-GB" b="1" i="1" smtClean="0">
                <a:solidFill>
                  <a:schemeClr val="bg1"/>
                </a:solidFill>
              </a:rPr>
              <a:t>Death is strong, but Life is stronger;</a:t>
            </a:r>
            <a:br>
              <a:rPr lang="en-GB" b="1" i="1" smtClean="0">
                <a:solidFill>
                  <a:schemeClr val="bg1"/>
                </a:solidFill>
              </a:rPr>
            </a:br>
            <a:r>
              <a:rPr lang="en-GB" b="1" i="1" smtClean="0">
                <a:solidFill>
                  <a:schemeClr val="bg1"/>
                </a:solidFill>
              </a:rPr>
              <a:t>Stronger than the dark, the light;</a:t>
            </a:r>
            <a:br>
              <a:rPr lang="en-GB" b="1" i="1" smtClean="0">
                <a:solidFill>
                  <a:schemeClr val="bg1"/>
                </a:solidFill>
              </a:rPr>
            </a:br>
            <a:r>
              <a:rPr lang="en-GB" b="1" i="1" smtClean="0">
                <a:solidFill>
                  <a:schemeClr val="bg1"/>
                </a:solidFill>
              </a:rPr>
              <a:t>Stronger than the wrong, the right...”</a:t>
            </a:r>
          </a:p>
        </p:txBody>
      </p:sp>
      <p:pic>
        <p:nvPicPr>
          <p:cNvPr id="79876" name="Picture 4" descr="resurrection"/>
          <p:cNvPicPr>
            <a:picLocks noChangeAspect="1" noChangeArrowheads="1"/>
          </p:cNvPicPr>
          <p:nvPr/>
        </p:nvPicPr>
        <p:blipFill>
          <a:blip r:embed="rId2" cstate="print"/>
          <a:srcRect/>
          <a:stretch>
            <a:fillRect/>
          </a:stretch>
        </p:blipFill>
        <p:spPr bwMode="auto">
          <a:xfrm>
            <a:off x="899592" y="1412776"/>
            <a:ext cx="3167831" cy="5018934"/>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85800" y="1052513"/>
            <a:ext cx="7631113" cy="2547937"/>
          </a:xfrm>
        </p:spPr>
        <p:txBody>
          <a:bodyPr>
            <a:scene3d>
              <a:camera prst="perspectiveContrastingRightFacing"/>
              <a:lightRig rig="threePt" dir="t"/>
            </a:scene3d>
          </a:bodyPr>
          <a:lstStyle/>
          <a:p>
            <a:pPr eaLnBrk="1" hangingPunct="1"/>
            <a:r>
              <a:rPr lang="en-GB" sz="6000" b="1" dirty="0" smtClean="0">
                <a:solidFill>
                  <a:schemeClr val="bg1"/>
                </a:solidFill>
              </a:rPr>
              <a:t>What Easter Means To Me</a:t>
            </a:r>
          </a:p>
        </p:txBody>
      </p:sp>
      <p:sp>
        <p:nvSpPr>
          <p:cNvPr id="6147" name="Rectangle 3"/>
          <p:cNvSpPr>
            <a:spLocks noGrp="1" noChangeArrowheads="1"/>
          </p:cNvSpPr>
          <p:nvPr>
            <p:ph type="subTitle" idx="1"/>
          </p:nvPr>
        </p:nvSpPr>
        <p:spPr>
          <a:xfrm>
            <a:off x="1115616" y="2564904"/>
            <a:ext cx="6480048" cy="1752600"/>
          </a:xfrm>
        </p:spPr>
        <p:txBody>
          <a:bodyPr>
            <a:scene3d>
              <a:camera prst="perspectiveContrastingRightFacing"/>
              <a:lightRig rig="threePt" dir="t"/>
            </a:scene3d>
          </a:bodyPr>
          <a:lstStyle/>
          <a:p>
            <a:pPr eaLnBrk="1" hangingPunct="1">
              <a:lnSpc>
                <a:spcPct val="90000"/>
              </a:lnSpc>
            </a:pPr>
            <a:r>
              <a:rPr lang="en-GB" sz="3600" b="1" dirty="0" smtClean="0">
                <a:solidFill>
                  <a:schemeClr val="bg1"/>
                </a:solidFill>
                <a:latin typeface="Prestige Elite Std" pitchFamily="49" charset="0"/>
              </a:rPr>
              <a:t>David Alton</a:t>
            </a:r>
          </a:p>
          <a:p>
            <a:pPr eaLnBrk="1" hangingPunct="1">
              <a:lnSpc>
                <a:spcPct val="90000"/>
              </a:lnSpc>
            </a:pPr>
            <a:r>
              <a:rPr lang="en-GB" sz="3600" b="1" dirty="0" smtClean="0">
                <a:solidFill>
                  <a:schemeClr val="bg1"/>
                </a:solidFill>
                <a:latin typeface="Prestige Elite Std" pitchFamily="49" charset="0"/>
              </a:rPr>
              <a:t>April 2012</a:t>
            </a:r>
          </a:p>
          <a:p>
            <a:pPr eaLnBrk="1" hangingPunct="1">
              <a:lnSpc>
                <a:spcPct val="90000"/>
              </a:lnSpc>
            </a:pPr>
            <a:endParaRPr lang="en-GB" dirty="0" smtClean="0"/>
          </a:p>
        </p:txBody>
      </p:sp>
      <p:sp>
        <p:nvSpPr>
          <p:cNvPr id="4" name="TextBox 3"/>
          <p:cNvSpPr txBox="1"/>
          <p:nvPr/>
        </p:nvSpPr>
        <p:spPr>
          <a:xfrm>
            <a:off x="4860032" y="4149080"/>
            <a:ext cx="2988840" cy="400110"/>
          </a:xfrm>
          <a:prstGeom prst="rect">
            <a:avLst/>
          </a:prstGeom>
          <a:noFill/>
        </p:spPr>
        <p:txBody>
          <a:bodyPr wrap="square" rtlCol="0">
            <a:spAutoFit/>
            <a:scene3d>
              <a:camera prst="perspectiveContrastingRightFacing"/>
              <a:lightRig rig="threePt" dir="t"/>
            </a:scene3d>
          </a:bodyPr>
          <a:lstStyle/>
          <a:p>
            <a:r>
              <a:rPr lang="en-GB" sz="2000" b="0" i="0" dirty="0" smtClean="0">
                <a:latin typeface="Prestige Elite Std" pitchFamily="49" charset="0"/>
              </a:rPr>
              <a:t>www.davidalton.net</a:t>
            </a:r>
            <a:endParaRPr lang="en-GB" sz="2000" b="0" i="0" dirty="0">
              <a:latin typeface="Prestige Elite Std" pitchFamily="49"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idx="1"/>
          </p:nvPr>
        </p:nvSpPr>
        <p:spPr>
          <a:xfrm>
            <a:off x="468313" y="620713"/>
            <a:ext cx="3959225" cy="5505450"/>
          </a:xfrm>
        </p:spPr>
        <p:txBody>
          <a:bodyPr/>
          <a:lstStyle/>
          <a:p>
            <a:pPr eaLnBrk="1" hangingPunct="1">
              <a:buFontTx/>
              <a:buNone/>
            </a:pPr>
            <a:r>
              <a:rPr lang="en-GB" b="1" i="1" dirty="0" smtClean="0">
                <a:solidFill>
                  <a:schemeClr val="bg1"/>
                </a:solidFill>
              </a:rPr>
              <a:t>“And he departed from our sight that we might return to our heart, and there find Him.  For He departed, and behold, He is here” – </a:t>
            </a:r>
            <a:r>
              <a:rPr lang="en-GB" b="1" i="1" dirty="0" err="1" smtClean="0">
                <a:solidFill>
                  <a:schemeClr val="bg1"/>
                </a:solidFill>
              </a:rPr>
              <a:t>St.Augustine</a:t>
            </a:r>
            <a:r>
              <a:rPr lang="en-GB" b="1" i="1" dirty="0" smtClean="0">
                <a:solidFill>
                  <a:schemeClr val="bg1"/>
                </a:solidFill>
              </a:rPr>
              <a:t> of Hippo</a:t>
            </a:r>
          </a:p>
        </p:txBody>
      </p:sp>
      <p:pic>
        <p:nvPicPr>
          <p:cNvPr id="13315" name="Picture 5" descr="st-augustine-in-his-cell1"/>
          <p:cNvPicPr>
            <a:picLocks noChangeAspect="1" noChangeArrowheads="1"/>
          </p:cNvPicPr>
          <p:nvPr/>
        </p:nvPicPr>
        <p:blipFill>
          <a:blip r:embed="rId2" cstate="print"/>
          <a:srcRect/>
          <a:stretch>
            <a:fillRect/>
          </a:stretch>
        </p:blipFill>
        <p:spPr bwMode="auto">
          <a:xfrm>
            <a:off x="4932363" y="692150"/>
            <a:ext cx="3667125" cy="5715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William_Hole_Jesus_Appears_To_Mary_Magdalene_400"/>
          <p:cNvPicPr>
            <a:picLocks noChangeAspect="1" noChangeArrowheads="1"/>
          </p:cNvPicPr>
          <p:nvPr/>
        </p:nvPicPr>
        <p:blipFill>
          <a:blip r:embed="rId2" cstate="print"/>
          <a:srcRect/>
          <a:stretch>
            <a:fillRect/>
          </a:stretch>
        </p:blipFill>
        <p:spPr bwMode="auto">
          <a:xfrm>
            <a:off x="827088" y="260350"/>
            <a:ext cx="7488237" cy="6121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chnic">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886</TotalTime>
  <Words>1063</Words>
  <Application>Microsoft Office PowerPoint</Application>
  <PresentationFormat>On-screen Show (4:3)</PresentationFormat>
  <Paragraphs>115</Paragraphs>
  <Slides>78</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78</vt:i4>
      </vt:variant>
    </vt:vector>
  </HeadingPairs>
  <TitlesOfParts>
    <vt:vector size="80" baseType="lpstr">
      <vt:lpstr>Technic</vt:lpstr>
      <vt:lpstr>Photo Editor Photo</vt:lpstr>
      <vt:lpstr>What Easter Means To Me</vt:lpstr>
      <vt:lpstr>Slide 2</vt:lpstr>
      <vt:lpstr>Slide 3</vt:lpstr>
      <vt:lpstr>Slide 4</vt:lpstr>
      <vt:lpstr>Slide 5</vt:lpstr>
      <vt:lpstr>Slide 6</vt:lpstr>
      <vt:lpstr>Slide 7</vt:lpstr>
      <vt:lpstr>Slide 8</vt:lpstr>
      <vt:lpstr>Slide 9</vt:lpstr>
      <vt:lpstr>The Bible Begins and Concludes in a Garden</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“You have your way. I have my way. As for the right way, the correct way, and the only way, it does not exist.</vt:lpstr>
      <vt:lpstr>Slide 28</vt:lpstr>
      <vt:lpstr>2012 Pope Benedict in Cuba with Fidel Castro</vt:lpstr>
      <vt:lpstr>Shahbaz Bhatti murdered in 2011</vt:lpstr>
      <vt:lpstr>Slide 31</vt:lpstr>
      <vt:lpstr>Slide 32</vt:lpstr>
      <vt:lpstr>Slide 33</vt:lpstr>
      <vt:lpstr>Slide 34</vt:lpstr>
      <vt:lpstr>The Brothers Karamazov</vt:lpstr>
      <vt:lpstr>William Barclay and G.K.Chesterton</vt:lpstr>
      <vt:lpstr>Slide 37</vt:lpstr>
      <vt:lpstr>Slide 38</vt:lpstr>
      <vt:lpstr>House of Lords Select Committee</vt:lpstr>
      <vt:lpstr>Don’t Waste Our Resources</vt:lpstr>
      <vt:lpstr>Gender Abortions Eugenic Abortions Destruction of Human embryos Animal human hybrid embryos The killing of the infirm and elderly  What is the answer to the culture of death: The 6th Commandment</vt:lpstr>
      <vt:lpstr>Usurping the role of the Creator and denying the possibility of a good death</vt:lpstr>
      <vt:lpstr>Slide 43</vt:lpstr>
      <vt:lpstr>Evangelium Vitae</vt:lpstr>
      <vt:lpstr>Slide 45</vt:lpstr>
      <vt:lpstr>Slide 46</vt:lpstr>
      <vt:lpstr>Slide 47</vt:lpstr>
      <vt:lpstr>Slide 48</vt:lpstr>
      <vt:lpstr>John Henry Newman</vt:lpstr>
      <vt:lpstr>Richard Dawkins and Philip Pullman</vt:lpstr>
      <vt:lpstr>Slide 51</vt:lpstr>
      <vt:lpstr>“refreshing the parts other beers cannot reach.” </vt:lpstr>
      <vt:lpstr>Slide 53</vt:lpstr>
      <vt:lpstr>Slide 54</vt:lpstr>
      <vt:lpstr>Slide 55</vt:lpstr>
      <vt:lpstr>Faith can be more like a hospital pass….</vt:lpstr>
      <vt:lpstr>Slide 57</vt:lpstr>
      <vt:lpstr>Slide 58</vt:lpstr>
      <vt:lpstr>Slide 59</vt:lpstr>
      <vt:lpstr>India cannot be proud of the way it treats the Dalits or its religious minorities</vt:lpstr>
      <vt:lpstr>Slide 61</vt:lpstr>
      <vt:lpstr>C.S.Lewis</vt:lpstr>
      <vt:lpstr>The Road To Jericho</vt:lpstr>
      <vt:lpstr>Slide 64</vt:lpstr>
      <vt:lpstr>Shin Dong-Hyok</vt:lpstr>
      <vt:lpstr>Slide 66</vt:lpstr>
      <vt:lpstr>Jeon Young-Ok</vt:lpstr>
      <vt:lpstr>8,000 Korean Martyrs</vt:lpstr>
      <vt:lpstr>CHINA</vt:lpstr>
      <vt:lpstr>Tibet: 6,000 monasteries destroyed</vt:lpstr>
      <vt:lpstr>Slide 71</vt:lpstr>
      <vt:lpstr>The empty tomb in Jerusalem</vt:lpstr>
      <vt:lpstr>Slide 73</vt:lpstr>
      <vt:lpstr>Ernst Bloch</vt:lpstr>
      <vt:lpstr>Slide 75</vt:lpstr>
      <vt:lpstr>Do not ask where was God at Auschwitz, ask where was man?”</vt:lpstr>
      <vt:lpstr>An Easter Carol – Phillip Brooks</vt:lpstr>
      <vt:lpstr>What Easter Means To Me</vt:lpstr>
    </vt:vector>
  </TitlesOfParts>
  <Company>Houses of Parliament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Easter Means To Me</dc:title>
  <dc:creator>Houses of Parliament</dc:creator>
  <cp:lastModifiedBy>altond</cp:lastModifiedBy>
  <cp:revision>29</cp:revision>
  <dcterms:created xsi:type="dcterms:W3CDTF">2010-04-02T07:54:17Z</dcterms:created>
  <dcterms:modified xsi:type="dcterms:W3CDTF">2012-04-05T16:18:28Z</dcterms:modified>
</cp:coreProperties>
</file>