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256" r:id="rId2"/>
    <p:sldId id="385" r:id="rId3"/>
    <p:sldId id="424" r:id="rId4"/>
    <p:sldId id="425" r:id="rId5"/>
    <p:sldId id="426" r:id="rId6"/>
    <p:sldId id="418" r:id="rId7"/>
    <p:sldId id="421" r:id="rId8"/>
    <p:sldId id="420" r:id="rId9"/>
    <p:sldId id="419" r:id="rId10"/>
    <p:sldId id="427" r:id="rId11"/>
    <p:sldId id="437" r:id="rId12"/>
    <p:sldId id="386" r:id="rId13"/>
    <p:sldId id="422" r:id="rId14"/>
    <p:sldId id="423" r:id="rId15"/>
    <p:sldId id="429" r:id="rId16"/>
    <p:sldId id="510" r:id="rId17"/>
    <p:sldId id="430" r:id="rId18"/>
    <p:sldId id="431" r:id="rId19"/>
    <p:sldId id="434" r:id="rId20"/>
    <p:sldId id="432" r:id="rId21"/>
    <p:sldId id="433" r:id="rId22"/>
    <p:sldId id="435" r:id="rId23"/>
    <p:sldId id="436" r:id="rId24"/>
    <p:sldId id="438" r:id="rId25"/>
    <p:sldId id="439" r:id="rId26"/>
    <p:sldId id="440" r:id="rId27"/>
    <p:sldId id="441" r:id="rId28"/>
    <p:sldId id="442" r:id="rId29"/>
    <p:sldId id="443" r:id="rId30"/>
    <p:sldId id="444" r:id="rId31"/>
    <p:sldId id="445" r:id="rId32"/>
    <p:sldId id="324" r:id="rId33"/>
    <p:sldId id="446" r:id="rId34"/>
    <p:sldId id="447" r:id="rId35"/>
    <p:sldId id="448" r:id="rId36"/>
    <p:sldId id="455" r:id="rId37"/>
    <p:sldId id="451" r:id="rId38"/>
    <p:sldId id="449" r:id="rId39"/>
    <p:sldId id="454" r:id="rId40"/>
    <p:sldId id="457" r:id="rId41"/>
    <p:sldId id="459" r:id="rId42"/>
    <p:sldId id="460" r:id="rId43"/>
    <p:sldId id="461" r:id="rId44"/>
    <p:sldId id="463" r:id="rId45"/>
    <p:sldId id="453" r:id="rId46"/>
    <p:sldId id="464" r:id="rId47"/>
    <p:sldId id="465" r:id="rId48"/>
    <p:sldId id="467" r:id="rId49"/>
    <p:sldId id="479" r:id="rId50"/>
    <p:sldId id="482" r:id="rId51"/>
    <p:sldId id="480" r:id="rId52"/>
    <p:sldId id="478" r:id="rId53"/>
    <p:sldId id="481" r:id="rId54"/>
    <p:sldId id="483" r:id="rId55"/>
    <p:sldId id="484" r:id="rId56"/>
    <p:sldId id="485" r:id="rId57"/>
    <p:sldId id="486" r:id="rId58"/>
    <p:sldId id="487" r:id="rId59"/>
    <p:sldId id="488" r:id="rId60"/>
    <p:sldId id="469" r:id="rId61"/>
    <p:sldId id="499" r:id="rId62"/>
    <p:sldId id="489" r:id="rId63"/>
    <p:sldId id="471" r:id="rId64"/>
    <p:sldId id="490" r:id="rId65"/>
    <p:sldId id="491" r:id="rId66"/>
    <p:sldId id="492" r:id="rId67"/>
    <p:sldId id="493" r:id="rId68"/>
    <p:sldId id="500" r:id="rId69"/>
    <p:sldId id="495" r:id="rId70"/>
    <p:sldId id="494" r:id="rId71"/>
    <p:sldId id="496" r:id="rId72"/>
    <p:sldId id="497" r:id="rId73"/>
    <p:sldId id="466" r:id="rId74"/>
    <p:sldId id="498" r:id="rId75"/>
    <p:sldId id="468" r:id="rId76"/>
    <p:sldId id="470" r:id="rId77"/>
    <p:sldId id="472" r:id="rId78"/>
    <p:sldId id="473" r:id="rId79"/>
    <p:sldId id="474" r:id="rId80"/>
    <p:sldId id="501" r:id="rId81"/>
    <p:sldId id="502" r:id="rId82"/>
    <p:sldId id="503" r:id="rId83"/>
    <p:sldId id="507" r:id="rId84"/>
    <p:sldId id="504" r:id="rId85"/>
    <p:sldId id="505" r:id="rId86"/>
    <p:sldId id="506" r:id="rId87"/>
    <p:sldId id="329" r:id="rId88"/>
    <p:sldId id="306" r:id="rId89"/>
    <p:sldId id="509" r:id="rId90"/>
    <p:sldId id="476" r:id="rId91"/>
    <p:sldId id="511"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3" autoAdjust="0"/>
    <p:restoredTop sz="94660"/>
  </p:normalViewPr>
  <p:slideViewPr>
    <p:cSldViewPr>
      <p:cViewPr varScale="1">
        <p:scale>
          <a:sx n="69" d="100"/>
          <a:sy n="69" d="100"/>
        </p:scale>
        <p:origin x="-111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81DC1B-35CA-4ECC-BD77-AD27BE360298}" type="datetimeFigureOut">
              <a:rPr lang="en-GB" smtClean="0"/>
              <a:pPr/>
              <a:t>08/03/2014</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1908D-5A0B-4275-AC25-66AFD16D89A1}"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E51908D-5A0B-4275-AC25-66AFD16D89A1}" type="slidenum">
              <a:rPr lang="en-GB" smtClean="0"/>
              <a:pPr/>
              <a:t>56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EAAC367-47E1-44D1-9C7A-D4DB16A20EB6}" type="datetimeFigureOut">
              <a:rPr lang="en-GB" smtClean="0"/>
              <a:pPr/>
              <a:t>08/03/2014</a:t>
            </a:fld>
            <a:endParaRPr lang="en-GB" dirty="0"/>
          </a:p>
        </p:txBody>
      </p:sp>
      <p:sp>
        <p:nvSpPr>
          <p:cNvPr id="19" name="Footer Placeholder 18"/>
          <p:cNvSpPr>
            <a:spLocks noGrp="1"/>
          </p:cNvSpPr>
          <p:nvPr>
            <p:ph type="ftr" sz="quarter" idx="11"/>
          </p:nvPr>
        </p:nvSpPr>
        <p:spPr/>
        <p:txBody>
          <a:bodyPr/>
          <a:lstStyle/>
          <a:p>
            <a:endParaRPr lang="en-GB" dirty="0"/>
          </a:p>
        </p:txBody>
      </p:sp>
      <p:sp>
        <p:nvSpPr>
          <p:cNvPr id="27" name="Slide Number Placeholder 26"/>
          <p:cNvSpPr>
            <a:spLocks noGrp="1"/>
          </p:cNvSpPr>
          <p:nvPr>
            <p:ph type="sldNum" sz="quarter" idx="12"/>
          </p:nvPr>
        </p:nvSpPr>
        <p:spPr/>
        <p:txBody>
          <a:bodyPr/>
          <a:lstStyle/>
          <a:p>
            <a:fld id="{F5722590-1C40-4869-A1F4-711F5EE52146}" type="slidenum">
              <a:rPr lang="en-GB" smtClean="0"/>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AAC367-47E1-44D1-9C7A-D4DB16A20EB6}" type="datetimeFigureOut">
              <a:rPr lang="en-GB" smtClean="0"/>
              <a:pPr/>
              <a:t>08/03/2014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5722590-1C40-4869-A1F4-711F5EE52146}"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AAC367-47E1-44D1-9C7A-D4DB16A20EB6}" type="datetimeFigureOut">
              <a:rPr lang="en-GB" smtClean="0"/>
              <a:pPr/>
              <a:t>08/03/2014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5722590-1C40-4869-A1F4-711F5EE52146}"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AAC367-47E1-44D1-9C7A-D4DB16A20EB6}" type="datetimeFigureOut">
              <a:rPr lang="en-GB" smtClean="0"/>
              <a:pPr/>
              <a:t>08/03/2014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5722590-1C40-4869-A1F4-711F5EE52146}"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EAAC367-47E1-44D1-9C7A-D4DB16A20EB6}" type="datetimeFigureOut">
              <a:rPr lang="en-GB" smtClean="0"/>
              <a:pPr/>
              <a:t>08/03/2014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5722590-1C40-4869-A1F4-711F5EE52146}" type="slidenum">
              <a:rPr lang="en-GB" smtClean="0"/>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EAAC367-47E1-44D1-9C7A-D4DB16A20EB6}" type="datetimeFigureOut">
              <a:rPr lang="en-GB" smtClean="0"/>
              <a:pPr/>
              <a:t>08/03/2014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5722590-1C40-4869-A1F4-711F5EE52146}"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EAAC367-47E1-44D1-9C7A-D4DB16A20EB6}" type="datetimeFigureOut">
              <a:rPr lang="en-GB" smtClean="0"/>
              <a:pPr/>
              <a:t>08/03/2014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5722590-1C40-4869-A1F4-711F5EE52146}"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7EAAC367-47E1-44D1-9C7A-D4DB16A20EB6}" type="datetimeFigureOut">
              <a:rPr lang="en-GB" smtClean="0"/>
              <a:pPr/>
              <a:t>08/03/2014</a:t>
            </a:fld>
            <a:endParaRPr lang="en-GB" dirty="0"/>
          </a:p>
        </p:txBody>
      </p:sp>
      <p:sp>
        <p:nvSpPr>
          <p:cNvPr id="8" name="Slide Number Placeholder 7"/>
          <p:cNvSpPr>
            <a:spLocks noGrp="1"/>
          </p:cNvSpPr>
          <p:nvPr>
            <p:ph type="sldNum" sz="quarter" idx="11"/>
          </p:nvPr>
        </p:nvSpPr>
        <p:spPr/>
        <p:txBody>
          <a:bodyPr/>
          <a:lstStyle/>
          <a:p>
            <a:fld id="{F5722590-1C40-4869-A1F4-711F5EE52146}" type="slidenum">
              <a:rPr lang="en-GB" smtClean="0"/>
              <a:pPr/>
              <a:t>‹#›</a:t>
            </a:fld>
            <a:endParaRPr lang="en-GB" dirty="0"/>
          </a:p>
        </p:txBody>
      </p:sp>
      <p:sp>
        <p:nvSpPr>
          <p:cNvPr id="9" name="Footer Placeholder 8"/>
          <p:cNvSpPr>
            <a:spLocks noGrp="1"/>
          </p:cNvSpPr>
          <p:nvPr>
            <p:ph type="ftr" sz="quarter" idx="12"/>
          </p:nvPr>
        </p:nvSpPr>
        <p:spPr/>
        <p:txBody>
          <a:bodyPr/>
          <a:lstStyle/>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AC367-47E1-44D1-9C7A-D4DB16A20EB6}" type="datetimeFigureOut">
              <a:rPr lang="en-GB" smtClean="0"/>
              <a:pPr/>
              <a:t>08/03/2014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5722590-1C40-4869-A1F4-711F5EE52146}"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EAAC367-47E1-44D1-9C7A-D4DB16A20EB6}" type="datetimeFigureOut">
              <a:rPr lang="en-GB" smtClean="0"/>
              <a:pPr/>
              <a:t>08/03/2014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8156448" y="6422064"/>
            <a:ext cx="762000" cy="365125"/>
          </a:xfrm>
        </p:spPr>
        <p:txBody>
          <a:bodyPr/>
          <a:lstStyle/>
          <a:p>
            <a:fld id="{F5722590-1C40-4869-A1F4-711F5EE52146}"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7EAAC367-47E1-44D1-9C7A-D4DB16A20EB6}" type="datetimeFigureOut">
              <a:rPr lang="en-GB" smtClean="0"/>
              <a:pPr/>
              <a:t>08/03/2014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5722590-1C40-4869-A1F4-711F5EE52146}"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7EAAC367-47E1-44D1-9C7A-D4DB16A20EB6}" type="datetimeFigureOut">
              <a:rPr lang="en-GB" smtClean="0"/>
              <a:pPr/>
              <a:t>08/03/2014</a:t>
            </a:fld>
            <a:endParaRPr lang="en-GB"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F5722590-1C40-4869-A1F4-711F5EE52146}" type="slidenum">
              <a:rPr lang="en-GB" smtClean="0"/>
              <a:pPr/>
              <a:t>‹#›</a:t>
            </a:fld>
            <a:endParaRPr lang="en-GB"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asianews.it/files/img/ITALIA_-_Rosario_libert%C3%A0_religiosa.jpg" TargetMode="External"/><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4.bp.blogspot.com/-bmExytjR3Pw/UdA6b_NKZ4I/AAAAAAAAAgs/VUSP5yFzdPc/s640/an+orphaned+right.net.png" TargetMode="Externa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davidalton.net/2012/07/14/two-korean-kims-two-remarkable-and-brave-men/" TargetMode="Externa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6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en.wikipedia.org/wiki/Nadia_Eweida" TargetMode="Externa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6.xml"/><Relationship Id="rId4" Type="http://schemas.openxmlformats.org/officeDocument/2006/relationships/image" Target="../media/image144.jpeg"/></Relationships>
</file>

<file path=ppt/slides/_rels/slide8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xml"/><Relationship Id="rId4" Type="http://schemas.openxmlformats.org/officeDocument/2006/relationships/image" Target="../media/image147.jpeg"/></Relationships>
</file>

<file path=ppt/slides/_rels/slide8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xml"/><Relationship Id="rId5" Type="http://schemas.openxmlformats.org/officeDocument/2006/relationships/image" Target="../media/image155.jpeg"/><Relationship Id="rId4" Type="http://schemas.openxmlformats.org/officeDocument/2006/relationships/image" Target="../media/image154.jpeg"/></Relationships>
</file>

<file path=ppt/slides/_rels/slide8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4744"/>
            <a:ext cx="7846640" cy="2304256"/>
          </a:xfrm>
        </p:spPr>
        <p:txBody>
          <a:bodyPr>
            <a:normAutofit fontScale="90000"/>
          </a:bodyPr>
          <a:lstStyle/>
          <a:p>
            <a:r>
              <a:rPr lang="en-GB" sz="4800" u="sng" dirty="0" smtClean="0"/>
              <a:t>Paying a Price For Belief</a:t>
            </a:r>
            <a:r>
              <a:rPr lang="en-GB" sz="4800" dirty="0" smtClean="0"/>
              <a:t/>
            </a:r>
            <a:br>
              <a:rPr lang="en-GB" sz="4800" dirty="0" smtClean="0"/>
            </a:br>
            <a:r>
              <a:rPr lang="en-GB" sz="4800" dirty="0" smtClean="0"/>
              <a:t>Brentwood: March 12</a:t>
            </a:r>
            <a:r>
              <a:rPr lang="en-GB" sz="4800" baseline="30000" dirty="0" smtClean="0"/>
              <a:t>th</a:t>
            </a:r>
            <a:r>
              <a:rPr lang="en-GB" sz="4800" dirty="0" smtClean="0"/>
              <a:t> 2014.</a:t>
            </a:r>
            <a:br>
              <a:rPr lang="en-GB" sz="4800" dirty="0" smtClean="0"/>
            </a:br>
            <a:r>
              <a:rPr lang="en-GB" sz="4800" i="1" dirty="0" smtClean="0"/>
              <a:t/>
            </a:r>
            <a:br>
              <a:rPr lang="en-GB" sz="4800" i="1" dirty="0" smtClean="0"/>
            </a:br>
            <a:r>
              <a:rPr lang="en-GB" sz="2000" i="1" dirty="0" smtClean="0"/>
              <a:t/>
            </a:r>
            <a:br>
              <a:rPr lang="en-GB" sz="2000" i="1" dirty="0" smtClean="0"/>
            </a:br>
            <a:endParaRPr lang="en-GB" dirty="0"/>
          </a:p>
        </p:txBody>
      </p:sp>
      <p:sp>
        <p:nvSpPr>
          <p:cNvPr id="3" name="Subtitle 2"/>
          <p:cNvSpPr>
            <a:spLocks noGrp="1"/>
          </p:cNvSpPr>
          <p:nvPr>
            <p:ph type="subTitle" idx="1"/>
          </p:nvPr>
        </p:nvSpPr>
        <p:spPr>
          <a:xfrm>
            <a:off x="611560" y="3789040"/>
            <a:ext cx="8136904" cy="1849760"/>
          </a:xfrm>
        </p:spPr>
        <p:txBody>
          <a:bodyPr/>
          <a:lstStyle/>
          <a:p>
            <a:r>
              <a:rPr lang="en-GB" dirty="0" smtClean="0"/>
              <a:t> </a:t>
            </a:r>
          </a:p>
          <a:p>
            <a:r>
              <a:rPr lang="en-GB" dirty="0" smtClean="0">
                <a:solidFill>
                  <a:srgbClr val="0070C0"/>
                </a:solidFill>
              </a:rPr>
              <a:t>.</a:t>
            </a:r>
          </a:p>
          <a:p>
            <a:r>
              <a:rPr lang="en-GB" sz="4800" dirty="0" smtClean="0">
                <a:solidFill>
                  <a:srgbClr val="0070C0"/>
                </a:solidFill>
              </a:rPr>
              <a:t>    www.davidalton.net </a:t>
            </a:r>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ChangeArrowheads="1"/>
          </p:cNvSpPr>
          <p:nvPr/>
        </p:nvSpPr>
        <p:spPr bwMode="auto">
          <a:xfrm>
            <a:off x="0" y="3813284"/>
            <a:ext cx="5148064"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two greatest fault lines of our times are the fault lines between Christianity and secularism and Christianity and Islam</a:t>
            </a:r>
            <a:r>
              <a:rPr kumimoji="0" lang="en-GB" sz="3200" b="0" i="0" u="none" strike="noStrike" cap="none" normalizeH="0" baseline="0" dirty="0" smtClean="0">
                <a:ln>
                  <a:noFill/>
                </a:ln>
                <a:solidFill>
                  <a:schemeClr val="tx1"/>
                </a:solidFill>
                <a:effectLst/>
                <a:latin typeface="Consolas" pitchFamily="49" charset="0"/>
                <a:ea typeface="Calibri" pitchFamily="34" charset="0"/>
                <a:cs typeface="Consolas" pitchFamily="49" charset="0"/>
              </a:rPr>
              <a:t>.</a:t>
            </a:r>
            <a:endParaRPr kumimoji="0" lang="en-GB"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163" name="Picture 3" descr="http://cdn.frontpagemag.com/wp-content/uploads/2011/07/pers.jpg"/>
          <p:cNvPicPr>
            <a:picLocks noChangeAspect="1" noChangeArrowheads="1"/>
          </p:cNvPicPr>
          <p:nvPr/>
        </p:nvPicPr>
        <p:blipFill>
          <a:blip r:embed="rId2" cstate="print"/>
          <a:srcRect/>
          <a:stretch>
            <a:fillRect/>
          </a:stretch>
        </p:blipFill>
        <p:spPr bwMode="auto">
          <a:xfrm>
            <a:off x="1115616" y="188640"/>
            <a:ext cx="6552728" cy="3678164"/>
          </a:xfrm>
          <a:prstGeom prst="rect">
            <a:avLst/>
          </a:prstGeom>
          <a:noFill/>
        </p:spPr>
      </p:pic>
      <p:pic>
        <p:nvPicPr>
          <p:cNvPr id="4" name="Picture 6" descr="http://www.billionbibles.org/photos/christian-persecution-in-china.jpg"/>
          <p:cNvPicPr>
            <a:picLocks noChangeAspect="1" noChangeArrowheads="1"/>
          </p:cNvPicPr>
          <p:nvPr/>
        </p:nvPicPr>
        <p:blipFill>
          <a:blip r:embed="rId3" cstate="print"/>
          <a:srcRect/>
          <a:stretch>
            <a:fillRect/>
          </a:stretch>
        </p:blipFill>
        <p:spPr bwMode="auto">
          <a:xfrm>
            <a:off x="5292080" y="4149080"/>
            <a:ext cx="3528392" cy="2278757"/>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s://encrypted-tbn3.gstatic.com/images?q=tbn:ANd9GcRAbqRBVYRyWlq1uE-stmfMZ8kKmrO6SFCiH0Cz86kQqHn9-3DYOg"/>
          <p:cNvPicPr>
            <a:picLocks noChangeAspect="1" noChangeArrowheads="1"/>
          </p:cNvPicPr>
          <p:nvPr/>
        </p:nvPicPr>
        <p:blipFill>
          <a:blip r:embed="rId2" cstate="print"/>
          <a:srcRect/>
          <a:stretch>
            <a:fillRect/>
          </a:stretch>
        </p:blipFill>
        <p:spPr bwMode="auto">
          <a:xfrm>
            <a:off x="611560" y="764704"/>
            <a:ext cx="5040560" cy="5544616"/>
          </a:xfrm>
          <a:prstGeom prst="rect">
            <a:avLst/>
          </a:prstGeom>
          <a:noFill/>
        </p:spPr>
      </p:pic>
      <p:pic>
        <p:nvPicPr>
          <p:cNvPr id="3" name="Picture 4" descr="See full size image">
            <a:hlinkClick r:id="rId3"/>
          </p:cNvPr>
          <p:cNvPicPr>
            <a:picLocks noChangeAspect="1" noChangeArrowheads="1"/>
          </p:cNvPicPr>
          <p:nvPr/>
        </p:nvPicPr>
        <p:blipFill>
          <a:blip r:embed="rId4" cstate="print"/>
          <a:srcRect/>
          <a:stretch>
            <a:fillRect/>
          </a:stretch>
        </p:blipFill>
        <p:spPr bwMode="auto">
          <a:xfrm>
            <a:off x="6084168" y="2132856"/>
            <a:ext cx="2376264" cy="223224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23529" y="-81679"/>
            <a:ext cx="8064896"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“Everyone has the right to freedom of thought, conscience and religion;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this right includes freedom to change his religion or belief, and freedom,</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either alone or in community with others and in public or private,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to manifest his religion or belief in teaching, practice, worship and observance.”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8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2800" b="1" i="1" dirty="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Article 18 - An Orphaned Right</a:t>
            </a:r>
            <a:endParaRPr kumimoji="0" lang="en-GB"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363" name="Picture 3" descr="See full size image">
            <a:hlinkClick r:id="rId2"/>
          </p:cNvPr>
          <p:cNvPicPr>
            <a:picLocks noChangeAspect="1" noChangeArrowheads="1"/>
          </p:cNvPicPr>
          <p:nvPr/>
        </p:nvPicPr>
        <p:blipFill>
          <a:blip r:embed="rId3" cstate="print"/>
          <a:srcRect/>
          <a:stretch>
            <a:fillRect/>
          </a:stretch>
        </p:blipFill>
        <p:spPr bwMode="auto">
          <a:xfrm>
            <a:off x="6156176" y="3501008"/>
            <a:ext cx="2664296" cy="3356992"/>
          </a:xfrm>
          <a:prstGeom prst="rect">
            <a:avLst/>
          </a:prstGeom>
          <a:noFill/>
        </p:spPr>
      </p:pic>
      <p:pic>
        <p:nvPicPr>
          <p:cNvPr id="4" name="Picture 2" descr="http://1.bp.blogspot.com/-NvwEjbmVAb8/TmUVFjXqbCI/AAAAAAAAEig/XtMb1od01zw/s1600/cross.jpg"/>
          <p:cNvPicPr>
            <a:picLocks noChangeAspect="1" noChangeArrowheads="1"/>
          </p:cNvPicPr>
          <p:nvPr/>
        </p:nvPicPr>
        <p:blipFill>
          <a:blip r:embed="rId4" cstate="print"/>
          <a:srcRect/>
          <a:stretch>
            <a:fillRect/>
          </a:stretch>
        </p:blipFill>
        <p:spPr bwMode="auto">
          <a:xfrm>
            <a:off x="467544" y="4983062"/>
            <a:ext cx="4465687" cy="161429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4673674"/>
          </a:xfrm>
        </p:spPr>
        <p:txBody>
          <a:bodyPr>
            <a:normAutofit fontScale="90000"/>
          </a:bodyPr>
          <a:lstStyle/>
          <a:p>
            <a:r>
              <a:rPr lang="en-GB" i="1" u="sng" dirty="0" smtClean="0"/>
              <a:t>"A society which promotes religious freedom will be enlivened and enriched; one that doesn't will decay".</a:t>
            </a:r>
            <a:br>
              <a:rPr lang="en-GB" i="1" u="sng" dirty="0" smtClean="0"/>
            </a:br>
            <a:r>
              <a:rPr lang="en-GB" i="1" u="sng" dirty="0" smtClean="0"/>
              <a:t/>
            </a:r>
            <a:br>
              <a:rPr lang="en-GB" i="1" u="sng" dirty="0" smtClean="0"/>
            </a:br>
            <a:r>
              <a:rPr lang="en-GB" i="1" u="sng" dirty="0" smtClean="0"/>
              <a:t>-Dignitatis Humanae, 1965</a:t>
            </a:r>
            <a:r>
              <a:rPr lang="en-GB" dirty="0" smtClean="0"/>
              <a:t/>
            </a:r>
            <a:br>
              <a:rPr lang="en-GB" dirty="0" smtClean="0"/>
            </a:br>
            <a:endParaRPr lang="en-GB" dirty="0"/>
          </a:p>
        </p:txBody>
      </p:sp>
      <p:pic>
        <p:nvPicPr>
          <p:cNvPr id="113666" name="Picture 2" descr="https://www.cia.gov/library/publications/the-world-factbook/graphics/flags/large/vt-lgflag.gif"/>
          <p:cNvPicPr>
            <a:picLocks noChangeAspect="1" noChangeArrowheads="1"/>
          </p:cNvPicPr>
          <p:nvPr/>
        </p:nvPicPr>
        <p:blipFill>
          <a:blip r:embed="rId2" cstate="print"/>
          <a:srcRect/>
          <a:stretch>
            <a:fillRect/>
          </a:stretch>
        </p:blipFill>
        <p:spPr bwMode="auto">
          <a:xfrm>
            <a:off x="395536" y="4509120"/>
            <a:ext cx="2876550" cy="2084463"/>
          </a:xfrm>
          <a:prstGeom prst="rect">
            <a:avLst/>
          </a:prstGeom>
          <a:noFill/>
        </p:spPr>
      </p:pic>
      <p:pic>
        <p:nvPicPr>
          <p:cNvPr id="113668" name="Picture 4" descr="http://vatican2.org/V2logo1.jpg"/>
          <p:cNvPicPr>
            <a:picLocks noChangeAspect="1" noChangeArrowheads="1"/>
          </p:cNvPicPr>
          <p:nvPr/>
        </p:nvPicPr>
        <p:blipFill>
          <a:blip r:embed="rId3" cstate="print"/>
          <a:srcRect/>
          <a:stretch>
            <a:fillRect/>
          </a:stretch>
        </p:blipFill>
        <p:spPr bwMode="auto">
          <a:xfrm>
            <a:off x="4860032" y="4509120"/>
            <a:ext cx="3810000" cy="213742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4889698"/>
          </a:xfrm>
        </p:spPr>
        <p:txBody>
          <a:bodyPr>
            <a:normAutofit/>
          </a:bodyPr>
          <a:lstStyle/>
          <a:p>
            <a:r>
              <a:rPr lang="en-GB" sz="2800" i="1" dirty="0" smtClean="0"/>
              <a:t>“Strengthening religious freedom consolidates social bonds, nourishes the hope of a better world, and creates favourable conditions for peace and harmonious development, while at the same time establishing solid foundations for securing the rights of future generations.”</a:t>
            </a:r>
            <a:r>
              <a:rPr lang="en-GB" sz="2800" dirty="0" smtClean="0"/>
              <a:t/>
            </a:r>
            <a:br>
              <a:rPr lang="en-GB" sz="2800" dirty="0" smtClean="0"/>
            </a:br>
            <a:endParaRPr lang="en-GB" sz="2800" dirty="0"/>
          </a:p>
        </p:txBody>
      </p:sp>
      <p:pic>
        <p:nvPicPr>
          <p:cNvPr id="112642" name="Picture 2" descr="http://www.quotednews.com/wp-content/uploads/2011/03/pope-benedict-xvi.jpg"/>
          <p:cNvPicPr>
            <a:picLocks noChangeAspect="1" noChangeArrowheads="1"/>
          </p:cNvPicPr>
          <p:nvPr/>
        </p:nvPicPr>
        <p:blipFill>
          <a:blip r:embed="rId2" cstate="print"/>
          <a:srcRect/>
          <a:stretch>
            <a:fillRect/>
          </a:stretch>
        </p:blipFill>
        <p:spPr bwMode="auto">
          <a:xfrm>
            <a:off x="4716016" y="4365104"/>
            <a:ext cx="3854996" cy="2275359"/>
          </a:xfrm>
          <a:prstGeom prst="rect">
            <a:avLst/>
          </a:prstGeom>
          <a:noFill/>
        </p:spPr>
      </p:pic>
      <p:pic>
        <p:nvPicPr>
          <p:cNvPr id="4" name="Picture 2" descr="http://www1.pictures.zimbio.com/gi/Jonathan+Sacks+Holiness+Pope+Benedict+XVI+5oDTIpxC-Rll.jpg"/>
          <p:cNvPicPr>
            <a:picLocks noChangeAspect="1" noChangeArrowheads="1"/>
          </p:cNvPicPr>
          <p:nvPr/>
        </p:nvPicPr>
        <p:blipFill>
          <a:blip r:embed="rId3" cstate="print"/>
          <a:srcRect/>
          <a:stretch>
            <a:fillRect/>
          </a:stretch>
        </p:blipFill>
        <p:spPr bwMode="auto">
          <a:xfrm>
            <a:off x="539552" y="4365104"/>
            <a:ext cx="3744416" cy="2177059"/>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data:image/jpeg;base64,/9j/4AAQSkZJRgABAQAAAQABAAD/2wCEAAkGBxQSEhQUExQUFhUXGBcaGBgXGB0dGxwYHhcXHRkXGB8aHSggHRwlIBYVITEhJSkrLi4uHB8zODMsNygtLiwBCgoKDg0OGxAQGywlICQsLCwsLCwsLCwsLCwsNCwsLCwtLCwsLCwsLCwsLCwsLCwsLCwsLCwsLCwsLCwsLCwsLP/AABEIAK4BIgMBIgACEQEDEQH/xAAcAAABBQEBAQAAAAAAAAAAAAAGAgMEBQcBAAj/xABBEAACAQMCAwYEBAQFAwMFAQABAhEAAyEEEgUxQQYTIlFhcTKBkaEHFLHwI0JSwWKS0eHxFTNyQ1OCJHOio8IW/8QAGgEAAwEBAQEAAAAAAAAAAAAAAAEDAgQFBv/EACcRAAICAgICAwACAgMAAAAAAAABAhEDEiExE0EEIlEycWHxBRTR/9oADAMBAAIRAxEAPwBdtaeVa4opxRRZhI8FpxVrqilqKLCjyinFWvKKWBT2HR0LSwtcUU4BRsGp4ClBa8BSwKNhUcC0oJXQKcAp7BqIC0oLSgKVFGwaiNte20uK9RYaiQte20uvTRsGomK9FKr1FhqJivbaXFdApbINWNxXttOba9S3Q9WN7a5tpyK9FasWo0RXIpwiuGlsFCCKSVpwikkUbBQ0RXCKcIpBo2HQ2RSSKcNINFiobIpDCnGNNMaLChNer1eosNSEg+1Oha9bk/EyAev/ADTx4YshwqbhyMsPtMVxednV4UcVDSwh8q5ZuLPQk9FJ+8mftUi/4f5Wn0M/qRS88h+JDYU+VKWnJtlZ5j0YT+tKHdYBlSehYAn2xR55D8SEqKeW1XU2AgAGT7kfXlSmxBg/LP1k1l55D8URS6c+YpxdP71GuX0CFvDEcxGPXnikafiVogDvRPSGWT9DS8mRj0gib+XPkfpSAY5/oaZEMZGY8jMc6dFsdSflBpPJNdjUIju9fWubxyg0hVU9W+n+9KOjnlkdfDP6Gl5Z/o/HE47N0X61EuXbnoPYf61N7jpP1Vv9K9/08/8AH+9HkmLREBmuelOKbgH7H6VLHDjjLfSnDw4Hq33rLyMeiIPftHPPzrxvH+sT86GOI9oyt1rVtXG0Q29GDb9x2qogk7gB0/mBqTwnUay5qLo7tu527l7wQY2rt8Q8ALZkD3qqhJqzNqy+Vm6tXe/I/m/Wl6ThjpaSST0JYyZnkYJnFLOl9/kKk2zeolLoPPcfnXoHqPc1De229QrHAO5WUAkYAIMQIzUWzqLhJAQuyK3ebSpVGMMgdjCrKyc8qaTfQnwXCackT0/8hTd6w46MfbP6VT2+0LoG8JLW2VXVVXdtKSHEfFlkWeXWoeq7cbES54mQ3AjkbAy5HQYmCvX+bnita5L4M3Gi+cuOe6P/ABNKt3j0J/fzqs0fG9Rf/wC0VVhsYC4dpKFvEYaDEQJHUH0qbrNdqcAIJkzccr3QwY5NJ3dJGDz86VS9j4F37hVSzHaoGSeQ980MWe3ukL7Q9yOW/Ydvvzn5xVn+J57zh5m9bCKbLvt/nliNkLPMwQJ6Vkz6GyysLFxiwBJUqwwB0ke1VhG1bE0/RtdnWK6hkO5CJDDkfUGu/mKGPwksMdJcW4CCl4gT0BRG/Un60XXdOvr8s1KTcXQ0rXIx33pTTXz/AE08dP5SR6H+1IuaZzyAHoQPrzoWRhohjvv8JpDv6GpP5Bj/ADr+/rXRwtv/AHB/lNa8kv0Wkfwg976fevVN/wCjn/3h9P8AevUeSX6GkfwzbsFx97moNq8xO5W27icMCJX2Mk+kHzrTbKyIB/fzrA+Ba42dXZuhd5DDwk858Jz863K1qBcG0mGiYRv7xmKrmx87IxifFD4tBDJLsT5HlTTagEztaRykT+tKThpaDNwjMSTz/vTurdbNtrjhyEBJ9hUNWVQwy3HX4iJ6bQPsR71M0+kYWxuPiHU/36UJcL7ei5eS0bezeQFYNug+Tep9KLbjzyJPmOdJpo3PG4OmIbevxNunA24x9c1F1zFUkCWwAJM/M+Q5nlU23aD5AaQaHPxEN21atXLaOQpbvAowEgSWI5GYj3NW+NGEssVPqyGVyUG49lYNWWUm84hWYR7HJAmB51XXOIISxY7gVCoGwWgkk/4eYHXlVLYu3NVdbbbLABTdBIB2gwT7wI9YqHxHa7KqsYlYwfhJEQInzr28vzVikoY0qRx4/jOcXOTLDTdoWQkK7WwxhhMwAZietE/Z/wDENtzd5prt6yq4ZI3qxICljEQT58vWhq72esFAEuag3GBI3WSqDJHiMYyDzq//AAwuNatXrcpuclSrQRs5yw8viP8AyK83Lkjlls0dSxyxrUMn4tZVm3XANsBpGA0AkSImJ5+/kat7/wDDWQZPWM/TIJ+uayTtYwtWwE8aXUgNkbjuJ3dP6uvSPOjvgvGDfssO72HuZMktELBZT6mTJ8q55YGo2XjyuwX4b+IbJqbjXHa5YLEKAgVog7TtBMGYB8RHtRTw3tmL2kv6oaa6Esm0v/cncXO1s/CFUlZI5Vl1ngCXdfas2rodbl+IUFYBYnbubBxOROBWx6ngdkaQ6VVJVLYQqshthbmMTtO1vFBIgnnE18cOv05lka7ZC7Q9t00du1cYXD3yyiyojwqTuJkjmOhoM7Tdq9ZqbthrYuacWTuYd5If4CJ2qobAI25maJe3HZ1dfprHdDuF0p2vv+MWwi88ZY9DyI96zjUatrLOkltjMFP+H+Un1iOVZjjjH+zTk5c+g37K8ebiGs2va8bW2IYLGwBTF0SYDDljzpemOotafSay9evWdO4dLu9mdhbO57fhaSwJCgHn4gOtVHYPiV57WpSNoKgs+wk7SpKKGBhZ6HpM01247bB00ulHeBbdq2LzMIaVggKPKVBJ64inGKbE26Jmt7ZuyXbli+bRYwgux8JKhmtgiCy7M+Rf3qj47xzVaVxbe7cL3FDG53u5WVv6VXwCIjEnkZzVZxC3cVDZe4z2FIuCEQwzTOZnPXz9CKncT0tn8rYAdXYASY+AFRCA+4AkYxyzNajBLgTk+7LLR8TuXGtEBt10G1aHLcJYkjngMZ8uc8qLk7YPobtvQ20/Mnu1DSCWuORlgApGIOM4HSgbgPELlq1cvBbRto3cp3iwyeEltrgQCe9YYyTFQtFxi9ptUdUqsjZt7nAO2QDBHXHI+Ue1J/VcdlX9+X/sKdTx/UW9RaVXFuSou80ubbbSqNGdoyQf6ZBBAoz4/wAe4cqK1q+p2gu7W9suBnY8ofEzZ5T7Csa7RdpL2rv73M/CBAjAXmB/LunMc6Zs3Q6sce3y5/ahJ1yTbW3Br3BtbpNTdbU24gWghuFf4j+NAAIwFU7gfCJgHNQ+3OsFlrenSGLgvcIAICA7fPBMt06VlmhvtZfehZT12HbPvgg/MGtT7K8W0uqey151fVbWWXwVBXKMpAGQPjWQc/CTFSyY65NxyXwVVq3ZTQasMzC0wNvxCWFySw2jykr4cxnOaz1dezNuDBnugB8DB5c1EREfSjD8ULxu61bCKAqIDjlG4zgciSI9oof7P8GP5liQAiWTqBKkqU2jaSBnaWIEczVo4vrb9mPLzS6NW7FW1t6fYt1Lrlme4RkgtHxwCBAiMjAogGnBzAJPqftihzszZYaG2qBEN6Qg2S+wuWe5czIJGcCf0oq0V7vFJgAhmUg+hrHyMSS2Q8WRvhjQsn+lfv8A6V3uP8K/f/SpZGMRXAvXP1rkLkV7PoJph9MfP7mpzemfOm2nypDIf5c/1H6mvVLIr1KxmBWeAOoN1rqk2yPMkRJHTl4TmjvsNbbU7LzbwEbbz8NxgIYiFMKPcSfah4hUFxXG5CN3XJxjcOhOfrQ9xHtRqgwSzee0i8ltsVUegA6V6jl6OeaSb169H0DcZV5sB9f9/sai3H2wwYEdSDOOWRzj1rE9B264ikA3u9X+m6ob7wG+9Tr34laray21s22YRuEsR6gMSJ95o3MasIOK8CtHWWdVat7v4k3FDKoJyRcHQZGQYn61oFu2DyaeuCDj5VgPC+1F9H2XmNy258avnmckenpWp8F4wjG2Bc8VxmzA2nBKqB0x1+VSywi4OXtBCc90vQXG3H85qNdUtKGCpBByM4yCDTlsMeZke1J1FuAxBJYDcBtmSBIHScgYriOkG+2OgscP01tLSLbIUkso8bGCPGcFgSx5npWa6Xs5qDdtrc3biFZefw7dwPnhZOKvu1fGLmqujfMsyzjku7y6DnHzrYL1qxa0lxtoW4dO4Ut8QXaQFB+U1147lbMZHpSMN4lrr471TdaeW3OZPmOgmZNX/Yzgr6mxdbvBb7q0wDlZAAMz78xJn2qstauwbLG7vuHec21afgUzgQuPM9KOhqLtvg14WNJeCMm8M2xR3cqZgtvMqCeXWtwhSsnky7LnszjX6e6loFlYqpy4EoCYO2SIBPOD196tOznHO7azauAhS2xnHiXxqYEgxyEn1U0SdkOMpquGvpmUAs13vPRhtKEeUAKflQ92J0Y1TXrT7ZvWt4uAbQLyH+GwE/4mB8wT51tyelMSbfAP8Lsvo+K27cqz2b8LJ2qee1iWgAQyn9itA472jOhuXyzbna3/AArJcNsUkljuBgyVJIHKYzikdpOD2zwe5eayg1ChWdoMkowVskyBsnHKs/0XZ/8AMm+3eC2tiyHI2zuH8TAyI+Gswmn9vwlkxu9f0IbPbS9rbeotuxF1rFoIysFU9z3m7cCRlu9HhWeU9KG72nVHW3eYFzEncSucgyRP286qOB2i2otKQVjxfQFt2fPHyov4ToDcvXmvKitZs3mVW/rVl2dckicepqjiqtiUn0H3ZHh8cNcIwZmFyBzG9RtAGMiETnmsj7d8JFm8rpcN23dTetwgiSDtYAEYAIGM4Irauw2q26GYM77p8Cyw8ZOFjJ6xWa/jBxl9SdI7WntgJdUArCkBl8SdegJ8pHPnUIUskkWneiZS6rTE3BhYBUkk4xGI9wwn1pGpvn8ypcBlYlMjAzggcpHSuvrShslrZbkZaVFxCwIC45fGu7PKrniVxbJJa1bZmiD/AENIBwMsYaJwcVpyYoxVp+hfAdQ9rcrXMd7uI+GZU/ynqSPLoDVJxm4bl28twtlt7LyJY7UWJGYWT7TRHxTv7up07rYNoNbt2Q7jYrwwliTlcCPOM1Q8TtNd1uoDCG724XE8oJESMdABSgrW3v8ACuXM9PFXC9g7rtY9wru2/wANQiwoXwrgboA3H1Oa7ptQfPFE2t4FaJi2StwgSDkH5Ez58qqddwu1bgK0ucCMyw5gjoM1U5Rdu6DVlwPiX5W6XYMysseESQRkY8ufOhy3qiuMVa8FR9VeWxaUs74GJAH8xMfygZJrM1apmoScZWgn1LWtTdTUXbyhoCqjiGhSSBuHTxZ5n7V1rVruyFe2rxslX8Pdh2baQc8nKxkYHKK0zXcOtaXhl20yh1tWLklh8TbCS/oSZNYdbtxZd4lldAGDxggSNvXk2RUsc5yX1Z0TWNO2jRLHaLUbbdi0e8lQgVvg6DlIgDznFX3Z27cW2ttFusABubDKGgblJEZxPLrQV2R0dz8xbceTrJO4glZXAETAPOtR7P29ouiZ/iTOM4Ek7ep8vbzoyQccXIt1LJwhnUa65b+KAPUGvLxNmiApHvV2TUc6VJ3FVnziK4yxA/6gYzbPypDcUAGUf6U/c4eJlSP30xmktpivwsD/AITn6E8qBjP/AFRfJvpXqe7r0+w/0r1AGJ8a1hsE2ndHiCu8NlYxDqYI94NUvEdH8D4G7GAdp9QSB6Ci/s32ds6vUat7ig21m0iDkCR8SzyIERHU1E49oyn5Gy+dt5EM+QuAfSvSdbNfhzPLcU3Fc/3/AOgYgYSDyrtixRP2n4UNPqXFtgybiIBBZfNSPSY6TBqkZCf5SM8yent51JSvkpqj35UMy7sEmJHqQKPOxHC1uajYbjOLKK6QdoBBEBhEmD8sVnur1HJQc4Mzyqy4T2lu8PQGyoD3Wl2YAhkUQqAcxkuSeZx5UVca9hJST2XS7N9CHqB703qbbkQrBDPlux6f61G7O619Rp7Vy4qo7qCyqZA8us8oNWRtn2rkao2uQM7Y8MS3aBUKGe5uaABLBWMn99apO13a7UIp05sIylVa0+4q6AiNriIaCG5Rg0bdo+EtqEVVcAqSYIOZERis07TW0Z94P/bdA4zlQRvGM7hJ5DoavjlS4Myjs+SV2TuXLdh9N3m0NcJI2iCYUKZ55AHlVtr+J6q3aFk3Lr242QMKVGNpjIxiDms813FGsXdqkOpkyJypyOfKAY9YNODtldwCARESSd0eUj4hHQzXSujldEG6Lmncp3lxEfnsYqCPI+flRd2P7q5f0yXVDKxCAFm5jdG2Os7cH+9CPH+N/mVQQZXrjr061YdmGc6jTqrDct63BPL/ALin75rE+EVx0+DW+1aJftvaR7hIDeGyHyf6XIUiOcg86EeE9nlFhzdbVWjdtlLy2rRYFZIUsdpxDch/atd0+rnzHPmCP1qPxLWKRt2uxJ/lBIHuRyrkjkaVIq4W7M64D2B0ao89+zBo33bbIwIidvI7SMfWq7T8M0tjVau1eA2pbPc95LHeVwRIJJknPTGa13SDYgHXr7/Ou7Ukkqu5sEwJI5ZPWtRzNXYniT6A38N9StzT92FdXVnLMV8MlsCeUxGKjdqexFzV3kvam+gs2v5ERpKSCw3FjBMc4x5UcaDRWrRIs2raA89ihZPmYGapu3HEDbREUH+JumCPhEYzjJP2rLm3JyiVxYlKoNgz2j1OnuNatWbVsW7IQKdgiUJ2wD5bm585qBdQahx3lu3cacHYFYnkINva0586rdVqgmU/L7uqM5mPOA5M+0+1EPYHVA6pHurZCKWIK7iZ2+HEmYJ8pGKIwyt3Z7b+R/x+HE4Rinw+6dv+w/7PdkhZC3HYvdkH+Kz3QnmENxiQem6st7U8CGj1d0O+83i93dtg+Jm8JA8pP2rWe0Xa+zpNMb5BfMBFjcTzPPGACZoZsdjrnENut1bvYdgSllYhEMf9wnmxCjGAJ867UkuEfMTk5ttmG8S1RJJyH6g/b0qV2h4hb1DW+4tC1bs20QMRta4RBZ7hGSxMgCcCtYufhPpdVuZbl6y3TbtKx7ET08+tZt257GajhlxQ7B7FxoS6BKz1Vg07WgEx186admKopuGdnvzjFbLRc7tnFuJ3MskiZ8I2gnryjrRbwjgWk0ttXNzU94bYZ2tOBgyWAC+IRtYxOds+QqB2fHd30D3LlsQQSuGypAjPnGPKuWr1tNTdtqWKy8T/AEg7h8yoI+dKStDi6YT627dfQXBau27tlwPGRd3qoYTI3Ek+HIieeKz9lE3l3FcDkfCTBOMQeYz61e9keJtatMgxIYGf/vAZyOhb61R8RZ7epvd3ITcZG3EACTHIHBzWsUKTFPJbDXgF62tu07s5HeWjkmIYbeQAJ69a0jhOpQvcVMKoQERENkEFeakgKc5zWM67iWoeETUJ3MARaUWyAvLcVG6fUH5Ub9gNCtuw5tySWloOd22cycnIyTWfkcY2axU5o0LvB5iuG5VP+aZMeI+4/ZpQ1G6JT5z0+ZrzTuJz3F5gD5U2wPQn51EOpZegK/Qj6GnFviMLgdKBDsmvVH/NV2gDLvwv4uJv2GPiLd4p8xgEfLB+dO9vbBe9aVVOfGGGMjaDnoQSPrNUOq/+k11q6ihV3AEAY2nDCB6GceVHOp1C3iMeBMgkZJ8xOQP1rqnk1luvZPHiv6v0A3GeCm1YN8vDg8v6pxicn3POqgdpbj2zbC20Ec1QSfmRNW/aLWjVahbJYJaU+IkgAKOfuT0oW0ejZy0fEMx6+VbgnKNy7HN6yqHQvR6RrjhUBZmI5ZOTWoaLSW7Wn7hrVpyJzcADbjgkscriRGAKidleBXNJba4UBvEb5kbgqwAqZ5lmOf8ADU7tRYtgWxef+Nd3Pc8MwxjbbUfAIzz3GlNN00zuwThGMoyjd9f4BfjnZfukF+wjWgzANbZgyg9GtXAZjrB+8Uxavau1BS5qDH9F1mg+05Hyq17T6K4LqJZW69uQik5TcIi3Iwv82ek0OX7QW4yMGVlZlMGORIBwYn9aqrZ5eVJO0aj2P7aLdKWdUVS6R4Wbwhz/AEkGIf060HdqbTi9q0dGtnczgEgyhYwwjoYocN66MbyQM5AIxy5iOnOirhXFm1SIl4WyVVy9wqFYoAqgM+S3M8xiBUpw15RrHLZ0Z5fbdBxIxAnpB3feI9Kjke31or0XCLH8RO+EqzD+IpAkGMMpIPvikaTsRdvXCN9pU2sRc3BkLAeFTGRPn0q+0Ujn1lYLCjDR8OFjS6fVXWTu77FRG7esbgSekYnE8hQ2+hZAQ6MpHPcIHyPX3rVuy2nN7gtsKAXstcuW5zL27rMq55Bh4Y8mNYytJG8XZK4DxnQ6dbajUGWG2RcZluEwJKmdhk+Q+dHlu+QAP7Vm7a63qrdxLSC1buLIKWRG+PAcKTuDdcRFStL2rbu0Zt28opyqwGjxrBAJIIIxUHhk+SvlVmhnU4/1patMZj0qk4BxT8zaDKQIMMBJzGI9Dg/arRSRUGmiydlgnpPrQH+MPGTa09qyuyb7MGxucIFk7BkiZjdFHemfHX1/f9qBO1fDTe4g7sJWxpbRt+Qa5duB294U1vEvtyYyP6mNpq1yqgn/AAqp+UirrszotULrXdNZYBVLXA42JtAJyTyPOI51pnCuyly8VhNqE5Y8o9BzNH44dZ02nNtFkMNpH8zlsGT7SfIRXZZza0Zz2c47Yvqty4ghTtDQSoeAdpJ5YIoj7aai81k3bTG6FCHukOSZHxTMDMwI5VmPYHhVw6nUaN0IuW2VmJ/lW2TuheW5/wCHnymtCfSbSUYHfBIAaOnMjFYo0pVyuzzaDVXLdp1vCwUIJ3LO4EQVZZGfniPeoHH+0IgW7t0OoYQNnh3gmGO6SxnkJpF24ztaQ7tpuOsFpghDIxzmD9KBOO6JrfF0s5ZLlyy6qeilxKfVSKVv0Nf5DlezJvBLraTvmGQ6XWBB5iVG0eUc/fNOr2Qsly40LG4ZmL4nxAgypuiME9KNuH2W07G3kpy9s+FlPQHqOjT0arNL4aAYkjwt/UPT18x86d0G1GXWewjLO3TpaTM95eLGSSZAE8iTgn9BUHjfZq3pNJduM4uOyOCI27RDF8ZOYjNa1xHUBbLMRmIE5ycVl34qa8LpUWZLoqeksRu98K2apjbsxkewCcD4NvtSCc9J9OQrX+CcNGl09q1tUFUWcc2gbvnNAXYO0Xv2kBjaS5HoqnxfXbWn3NSBzmuXPNukdGGCXJFv7jyA+k0P8V0Vy5cXwkKoOUu7ZJiJUx6jBoilTkGKavleYI3eYn6Guey9WD+i0F5ZJDBT/KXDZ9DJj6/IVMZX6G4Pv/arAdP/AOT/AGNJuWpmGI9xii7BKis33fN/pXqkEP8A4Poa9QMA7Gss33LQQQRB9R5U5xPXG3aaAYjBHX38qj9qbKWbjMVKk5QoIBx9Dma5wfW3Gtl3tPsBgvt8P/HryrWvs2pegW7H2nfW23AY7WZiQJAIRioJ5CSIz51f6rhF3TbhMs9y2bjROSjs/wAt0/ar/Q3zak2SACZZYBVj5n1wOtRtdqnKXpDbmO4bTInOMn1q7zbcBixKErlyTbXHUO1bisC2xdytEANO49Z5cqe4tqbFy8jbJtqEBlQWwfEwkyJ9ZmqzV2VDaUq1u4gU7iTDhj4iGAA6kinNffTadqqP/HH6VJznHg9Bv4kntqyHx/XAXLJs6i+R3m8o8bRH/iFzJGCJzQPe1e+5c3nxb3z5+I1L1N5zcW4VxvAk8jnFUV6d7ZzuP1k12Qbatnh/JUU6j0W9nXhfCZ94n65ri30G9jJO0xkgGeYMQZNN8C4Pd1V0W7Qljkk8lHVmPQUUduOzlvSafTi2CzF2Dv1J2yPYYMCm5q6IKLrYHtJqjcLucbmJik8P7zvoslw7QALZMk9BjnXbV1e5tBbbBk3i4/NWLNKexAkR6UWfhdw/T6i9fN5UY2xbK7+S5aXyY57eYMYrU5JQFGLcys4u/ENMoOotkKx2jvUhpiY8JBIicmeRq87B9obpsaq3aa3bNu293utk7l2+I2iDIaYwQeYrR+M9m0v2Gs3B/DeACOhGVZfUedYNpLzcP143kE2bpS5AwyTtfHWVJMVzwqcarkrK4Pvga0uvHJL5QSYF1J55wyT9wKs+Gi+s92BeUmd1tlbaTJJAB3DJPT/SqDi2l7m86LBUMdpK80OUaCORUqY9a9b1BI2+EcypVVVg3P4lE9CImPSuhkjUvw01z29W9pldFuKSBBEMMwPMA7/81aW7DMZ9+f1rIPwyvvqL3d3rjFQrGd8MWxtA/wAx/wAorSf+i31BNvV3Y/pvKtxfaRtb71xZf5HVj/iW+mYcjieU5qp4PqDqNRrC9tlSVs294gsLfxmPLezR5ipNjvgIui2fVGaT/wDFhj/Ma5p7hV1YloDLzkjbg+scqWN0wmrQVWrW3kceXQD99KbuapVt9+3wgSvscA+5/vFRn4naukW1uKS3xZAO3yzmTy9qg8e1QLrZg7LY7y5joJKr84+4q0nSJJcgkLNw8UbVW/AzbEurgSIGR13DkTP8taFr9BYJN24AIUGRj94rLtVrCmut7zuUoXuAdFM5P+Hm1HPHOMIdIxtXFfwBRsMkFoGR0IE8+VOL45FJc8An/wD6LvdXLWu6Sw3hnmdwuCWAwCYmOgPrVBrbR1PGtJfIIteBVJwCy3vh/wD2AxV3d0CObNu09u7duHxWw4Jnb8bZnaNuT6DzqVxjS29NbFkXVa/avJeCLlmcQSdokhYnJwAM1hSfZtxXRpdxwGg4JB9qiJaXxIIIGdvUeg/UEcuVT2uBkDAbgah6tGIAW3y5GRiqyRJEbiOlNy0ySfMHzxyNZL+LKqtywDyG3LeYQwPpWo8W4qLFpnvFRyHhyCxMfX/Ssu7f3LesayZbZ3qByiywWGB2jzyKriXDZjI+Uiz/AA+4e1u22o2kd5tCSOaCfF5gMTj0ANGFu9I8QEjzpGnK20VFB2qABPkBFcZgen9q86crdnfCOqo7d06mYMHyqFe0xAxNShdYRK/TlSjfHWQfKsmymiJ9+p602t8r+/8Aerm5ZVsxnzqBf0hJ86QEb86fL7f716nTox6/avUDGQJ5mllCf5jHy+nKoVm7nn9qfDeufatEge4/ws2Ee/abwggtbjnJA8HrJ+HrVXpter/4T5GjHWh4RgN3dtvjlMKwj0PikeoFBPFr6ar+Ko2FkaOvjViJB8iF+9bUdkVxza4JF9ARVbxIFUmam6fhl/uBdVkurBLKp8ax1IOD+vpVGWN1gWB2A5A5nz9vKiMHZuc1RVW9TvS2eexhM++P0FH3CPw4tOBc1Bcu/iZFIVVJzGBJP0oK4npO4vXbR/hZW4igyR5AkdYrSOxnad9QTZ1CqbiZBA+MDMnoG/eKvkbSuJyUnwwg4NwCzpkKWU2z8XUn3JJNd4zwM30C77a+e63v9iAWAnnznnVt3ixnrXFPsBy9/tXLbuzdAZ2k7MWl0F63bG5we9naAWdB5LA+GQBWc9iuLpptWjXDNp1a3cnI2MPrzC1ul7TZIB9xPn55xNYN2k4Bc0upZb1plVizWwpBUoTIAaRykCurBLZOLIZVq1JBhru09myY0QumCSGuXbhRT/gtsc488DyrPON3Dcub2ZmcgSzGSYwCSckwKP8AsL2PTXo924zraBKqFwxaBJkyIE/M0TD8KtLvDG5fKCJXcufntkD2p7wxujOk58mdaTsPrNXYS/atKysMHeoYgHbyJ5SDXV/DHiOP4Kj3uJ9/FW/6XTpbRUtqFRQAqgQAByApxVzOal/2JeivhiZ/2M/Dc6S7bvXrqOySQioY3RglmP8ALmIA6eVHOqfPOpLCoeuInyNRlJy7KJJcIVZtnzprVORiCeWQOUGelKtaoD29P+aqOO9oLemQXGlyzbbaqcMf/LkBjnRFO+AfCCi1w21eQm5aR2OZdAen6VnvEdK2xDp7xt3Wusj2wxKd2oJllMxtKGI5zU1vxCtmyyo0XAI6gBsgnOSoPLzoL1PGVDG1ZfvCwYd4MRgmfcxFdT5IBD2Fv2fzz3NRdRmCG2jEbRzBZWO6DAaAPItS/wASRYV7TacWhLHvDbOS0SNwHp51kqaggf1TmCevnPnUrS8SO9RAGfU5aBuM5PT5ACtODMqSsMvw2dbPFWd2CoqXWLHlDFQPu9UnbPizPxHVXEcibrKGUkeFfCII6QtWHZPhR1Osujeq7USSxgQcjHUyBQx2jQJqryq24ByNw5E/zfeRWotCZv3ZftSPyltnRjyBCEORjnAM858zUrtLx69+XuNpUlgsgPILDmQABMx0MT6V82WtQyZRmU+akg/ai/s72/v23Uag97awGJ+MDz3dY5wZrMt0uDUdW+Squdor2pu/x3nDbFyqLcjwiAMTlevxUS9lNax1NoErnmu04wRKkdR6j6U1291Gitvusse+cgvaQeCZP8Qnkr+0k+lI7LcD1V+7ZvtZ2IGVg5dQ0A89s7j7QMULL9HxwweL7L9NNLZgEH3BP1pdsgYlR8opzHLB96gahTMDaBnnmuA7CQzdQPv+gpN69HTPlBqNaJ2zvJjnj9KQoPnH1phQ9ZY/7VzvDPL60tXMdDTN0esUDOkt5L/mP+lepH/y+1eoAqrZinu8xUAXD6UvvRTJkxb0HrQI1s2wArKot376GTAiRcH2ais3gJL3FVR5wP1oG45rLd382EO8C4l5XUSu4KqESMZDH5rVcVsV6uy/4ZrXtWLts20KhriqyyZ3AkEnkedCfA9NcvXHUkW0EsxbGB19p8qRwni5VLlvJBbeNp+q1xOKPbvrdAChs5M49fKujlcDtSYvj+xLttl8WIdyOZ6hR6VE0fGzY1I1CDdtjwkwD0j51F4lre8JzuJYnd/ZR5etVl1unTyrajZKclFW+z6O4VxBb9m1eXAdQR6TzHuDipZUMD4iJnIOQPMYoG/CzUtc0QQ/+m7LM8wfEPpuj5UdWLRrhmtZNFIu1Yxwzg4sl2V3LOZZnYuT9wo+QoC7SaLUau+JVHdyFtoHVlCj+ZoUFVEliciT7VqNtsedK09lVkqirPPaoE+8c6cJ6uwlHZUVHY7s8uhs90GZiSGYzjdAB2LGFxV8fauV5mrDdu2NKjzNPWnl9YqMlzImfeIAp4/v686AHN2D0qE9wMcAn1mPpT2rugA0xpRiT9TQM7etCJ2knGFIk59SBQD+IvDu9si8ttg9ts7mG7u48RAViCd0cpwPStDnn/rUO9tPUZERHTy9s04y1dmWrVHzxrHk4pGj1RtsGABKmc8vnFH/ABb8NbzXibPdpZJwC5JUY9JPoKd4b2C1Olui6q6W/tyu9mXPnERPvNdnli0c6xysGLHYrUvYbUMbVq34sXWZDjOAV5HpnND+i0u+7aQTLXEUfNgKNu2nanUXg+ldLduG8ex94JGYBgYB50N9n9O51CFbbXXWSiLHiYcgxPJfMjlRFyq5BKKvgMu0mjWzxZkTwjubM59IkHygCgzjnCH0197bhhDHaSPjWTDjzmr0cE4k2pN19MWYxgbdkD4VBmIFanf4Rbv2baapBcYKCZ5hyJYhliMk8qk8mjs2obI+flt+IYOeQHnRPwXsXqr7LNprdskbmcbfD1IByTHpWq8O7Paay+61ZtoehAkj6yatLpJ5Gsy+T+I3HB+nraRAjAAA9hgU3qlgErOeeaWGMefn50hwDXMXEIZGD9gflTRJHX2J8+s0nuiMif3+lMXdQOTAz5yD/agZ1tUBhvqOX3pI1NthAYA+Veu2hE/p/wAU1+XWAcE/SKAJZU9PpUO4pHt1jrUi03nTF6/BIief7zTEN9wP6ftXqQOIr5H6GvUWBRBwQI8/KkvcMxgD05n0OP70zYB9R9P7Gnu6zugT5mtkhHcq2CLRzyeDB+fI+tB/ahXQ3isQ6odo8kYzywYHP2otKCTPXmeRNM8Z0am3c7pQXZGVjkhV2klRnmSFwPc+tMcqZmatGRm6ZnkfSpN1pY7DK+bQDTGoslf3mmia9CkzkU5R6ZPeyFMbtxPl/vypjULBBIx++tM27hHI0p7pPOkJuzVvwZ1oNm/ZP8jh5jowj9U+9aEj7iAvzOeVZ/8Ag8y/lr0Ab+98RjmNoKyf81aJpmHpXn5v5s7Mf8US7aheQp1G5YqLcNOWOWedSKUSTcivEmmQYxk+tctP50AkPsTXGbHT50lmIEim1YnnQMas3mY5qQ7jAE00twA8x5VA4nr9vwATI59QOYHIdeZoBk27ejwgEnrH+1d0XiEnIGQD61S2uI7yStu6eQIjr5Azt+cxVjpxfYYNtB6y7fQQB9TTaEizPzqp4lx6zZO1riM3RE8Tk9AoXM86l2bABliznzbI+QGB8hXb+ltsyuRDJIBBjB6GOY5YpcD5ME1zTdfcGUljIJkgkkkH1rTOxPY78sVv3W/ikHao+FQRmf6m/T1qzu9ldJ3nedws7t0gmJkGSJg5zV7duSOhj9+9VyZrVInDFTtjgUhZBHmev0pF+9gDqfPpTe8n4eWMCvaojmT/AHqDLnIKc2+XKmPzEnA5+c06HBHPIHXzpVkQI8qQHFlh4ufoa63t+/Soj3PFzMUq5dPQ4+VAD8A+hqvvaKWMR9P9KkW3b9Pf5UlpOAAB6j70wIbXGWQTjlT4AwRApF4RMjE/ufSmNQ3IKQPIAxPp/vQAt7eese/9orj2YGMnzOajXdXEAiB8vtHSpFvUg8jzpgQzcH9I/fyr1TSq+X2FeoEC1ozyMU/3nT9+9QLZPSkojbstzyI6AVRoiixYA+3r/vSlSZGdpEY/tTVlTIByPX+9WCcvQdKybMb4hZ2uy8oJH0MVXOlEna23GqvAct0/VQf70PPXpwdqzz5KmItWyRiuEUV8F4Qr8O1F7G5Lqx7Kg3D57/tQ/eE0KSbY3GjRPwdup3epX/1NyH/4QQCPnP1FaUdQltSzsFUDLMYFYZ+H2oa3r7Kg4fcrDzBUkT7EA/Kr/t92hN+53AWFtPzJyWiD6AVy5MTlkOiGRLGGXEPxB0qYth7p9BtX6tn6CqO/+Jdz/wBOxbHqzE/oBWeq1S+HaU3nCzt8zzgeg6/WqLBFE3mkw+4T+IzF41KqFMAMg+H1IJMj1ozHFbYJ8W+P/bUuT/lBisuPYp+/VFvKVNtbgYqQdpJEbQSJx51qPCrAsWbdpcqiqo9Y5kj1rmyqC6L4nJrkcbiLtG2y8edwhB/dvtT73HIEMiEjMLu/Uj9KVctyInzj086jC1E5PWpWVogPpGc5v3WHkNqj/wDFd33p3RcMQZ5nzYljP/zJIpdrxMBy/fSnxZHWfSP1p2xUdsoQYqbbtQMTmqyzc5zzqwLQAQTiss0h7eFwBXiJmfeoyX5nHvNKuXYWftSNDxQEfKo9yV55Bx/zT6fDPL2poAkAGI6fWgBVowAPtH6UxxDUBFnE+p6wTH2rwdtxGMelev2EuwGG4Ag58/kaQFfw7Vi423YwIznqJycj2qy7yMDPpTOqtIqjaiqRgEDIHlUfS3zMHOKQIl3CDBI+1ItOG6R5Zpu7ehorttsmPKgY7CxjNNqM+kdDTLxPl7fcZ9qTeu7QduMYpoQ/qbixnr8xVfc0+7IMj16exp2xqS6TAyP+a8oxP9/TlTAjdxtkZPvy9/eoVzSEnHPn7TjlVklwxB6fvNdVfaY/c00Irv8Aprf1fv616rA2z/Ua9TE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97284" name="AutoShape 4" descr="data:image/jpeg;base64,/9j/4AAQSkZJRgABAQAAAQABAAD/2wCEAAkGBxQSEhQUExQUFhUXGBcaGBgXGB0dGxwYHhcXHRkXGB8aHSggHRwlIBYVITEhJSkrLi4uHB8zODMsNygtLiwBCgoKDg0OGxAQGywlICQsLCwsLCwsLCwsLCwsNCwsLCwtLCwsLCwsLCwsLCwsLCwsLCwsLCwsLCwsLCwsLCwsLP/AABEIAK4BIgMBIgACEQEDEQH/xAAcAAABBQEBAQAAAAAAAAAAAAAGAgMEBQcBAAj/xABBEAACAQMCAwYEBAQFAwMFAQABAhEAAyEEEgUxQQYTIlFhcTKBkaEHFLHwI0JSwWKS0eHxFTNyQ1OCJHOio8IW/8QAGgEAAwEBAQEAAAAAAAAAAAAAAAEDAgQFBv/EACcRAAICAgICAwACAgMAAAAAAAABAhEDEiExE0EEIlEycWHxBRTR/9oADAMBAAIRAxEAPwBdtaeVa4opxRRZhI8FpxVrqilqKLCjyinFWvKKWBT2HR0LSwtcUU4BRsGp4ClBa8BSwKNhUcC0oJXQKcAp7BqIC0oLSgKVFGwaiNte20uK9RYaiQte20uvTRsGomK9FKr1FhqJivbaXFdApbINWNxXttOba9S3Q9WN7a5tpyK9FasWo0RXIpwiuGlsFCCKSVpwikkUbBQ0RXCKcIpBo2HQ2RSSKcNINFiobIpDCnGNNMaLChNer1eosNSEg+1Oha9bk/EyAev/ADTx4YshwqbhyMsPtMVxednV4UcVDSwh8q5ZuLPQk9FJ+8mftUi/4f5Wn0M/qRS88h+JDYU+VKWnJtlZ5j0YT+tKHdYBlSehYAn2xR55D8SEqKeW1XU2AgAGT7kfXlSmxBg/LP1k1l55D8URS6c+YpxdP71GuX0CFvDEcxGPXnikafiVogDvRPSGWT9DS8mRj0gib+XPkfpSAY5/oaZEMZGY8jMc6dFsdSflBpPJNdjUIju9fWubxyg0hVU9W+n+9KOjnlkdfDP6Gl5Z/o/HE47N0X61EuXbnoPYf61N7jpP1Vv9K9/08/8AH+9HkmLREBmuelOKbgH7H6VLHDjjLfSnDw4Hq33rLyMeiIPftHPPzrxvH+sT86GOI9oyt1rVtXG0Q29GDb9x2qogk7gB0/mBqTwnUay5qLo7tu527l7wQY2rt8Q8ALZkD3qqhJqzNqy+Vm6tXe/I/m/Wl6ThjpaSST0JYyZnkYJnFLOl9/kKk2zeolLoPPcfnXoHqPc1De229QrHAO5WUAkYAIMQIzUWzqLhJAQuyK3ebSpVGMMgdjCrKyc8qaTfQnwXCackT0/8hTd6w46MfbP6VT2+0LoG8JLW2VXVVXdtKSHEfFlkWeXWoeq7cbES54mQ3AjkbAy5HQYmCvX+bnita5L4M3Gi+cuOe6P/ABNKt3j0J/fzqs0fG9Rf/wC0VVhsYC4dpKFvEYaDEQJHUH0qbrNdqcAIJkzccr3QwY5NJ3dJGDz86VS9j4F37hVSzHaoGSeQ980MWe3ukL7Q9yOW/Ydvvzn5xVn+J57zh5m9bCKbLvt/nliNkLPMwQJ6Vkz6GyysLFxiwBJUqwwB0ke1VhG1bE0/RtdnWK6hkO5CJDDkfUGu/mKGPwksMdJcW4CCl4gT0BRG/Un60XXdOvr8s1KTcXQ0rXIx33pTTXz/AE08dP5SR6H+1IuaZzyAHoQPrzoWRhohjvv8JpDv6GpP5Bj/ADr+/rXRwtv/AHB/lNa8kv0Wkfwg976fevVN/wCjn/3h9P8AevUeSX6GkfwzbsFx97moNq8xO5W27icMCJX2Mk+kHzrTbKyIB/fzrA+Ba42dXZuhd5DDwk858Jz863K1qBcG0mGiYRv7xmKrmx87IxifFD4tBDJLsT5HlTTagEztaRykT+tKThpaDNwjMSTz/vTurdbNtrjhyEBJ9hUNWVQwy3HX4iJ6bQPsR71M0+kYWxuPiHU/36UJcL7ei5eS0bezeQFYNug+Tep9KLbjzyJPmOdJpo3PG4OmIbevxNunA24x9c1F1zFUkCWwAJM/M+Q5nlU23aD5AaQaHPxEN21atXLaOQpbvAowEgSWI5GYj3NW+NGEssVPqyGVyUG49lYNWWUm84hWYR7HJAmB51XXOIISxY7gVCoGwWgkk/4eYHXlVLYu3NVdbbbLABTdBIB2gwT7wI9YqHxHa7KqsYlYwfhJEQInzr28vzVikoY0qRx4/jOcXOTLDTdoWQkK7WwxhhMwAZietE/Z/wDENtzd5prt6yq4ZI3qxICljEQT58vWhq72esFAEuag3GBI3WSqDJHiMYyDzq//AAwuNatXrcpuclSrQRs5yw8viP8AyK83Lkjlls0dSxyxrUMn4tZVm3XANsBpGA0AkSImJ5+/kat7/wDDWQZPWM/TIJ+uayTtYwtWwE8aXUgNkbjuJ3dP6uvSPOjvgvGDfssO72HuZMktELBZT6mTJ8q55YGo2XjyuwX4b+IbJqbjXHa5YLEKAgVog7TtBMGYB8RHtRTw3tmL2kv6oaa6Esm0v/cncXO1s/CFUlZI5Vl1ngCXdfas2rodbl+IUFYBYnbubBxOROBWx6ngdkaQ6VVJVLYQqshthbmMTtO1vFBIgnnE18cOv05lka7ZC7Q9t00du1cYXD3yyiyojwqTuJkjmOhoM7Tdq9ZqbthrYuacWTuYd5If4CJ2qobAI25maJe3HZ1dfprHdDuF0p2vv+MWwi88ZY9DyI96zjUatrLOkltjMFP+H+Un1iOVZjjjH+zTk5c+g37K8ebiGs2va8bW2IYLGwBTF0SYDDljzpemOotafSay9evWdO4dLu9mdhbO57fhaSwJCgHn4gOtVHYPiV57WpSNoKgs+wk7SpKKGBhZ6HpM01247bB00ulHeBbdq2LzMIaVggKPKVBJ64inGKbE26Jmt7ZuyXbli+bRYwgux8JKhmtgiCy7M+Rf3qj47xzVaVxbe7cL3FDG53u5WVv6VXwCIjEnkZzVZxC3cVDZe4z2FIuCEQwzTOZnPXz9CKncT0tn8rYAdXYASY+AFRCA+4AkYxyzNajBLgTk+7LLR8TuXGtEBt10G1aHLcJYkjngMZ8uc8qLk7YPobtvQ20/Mnu1DSCWuORlgApGIOM4HSgbgPELlq1cvBbRto3cp3iwyeEltrgQCe9YYyTFQtFxi9ptUdUqsjZt7nAO2QDBHXHI+Ue1J/VcdlX9+X/sKdTx/UW9RaVXFuSou80ubbbSqNGdoyQf6ZBBAoz4/wAe4cqK1q+p2gu7W9suBnY8ofEzZ5T7Csa7RdpL2rv73M/CBAjAXmB/LunMc6Zs3Q6sce3y5/ahJ1yTbW3Br3BtbpNTdbU24gWghuFf4j+NAAIwFU7gfCJgHNQ+3OsFlrenSGLgvcIAICA7fPBMt06VlmhvtZfehZT12HbPvgg/MGtT7K8W0uqey151fVbWWXwVBXKMpAGQPjWQc/CTFSyY65NxyXwVVq3ZTQasMzC0wNvxCWFySw2jykr4cxnOaz1dezNuDBnugB8DB5c1EREfSjD8ULxu61bCKAqIDjlG4zgciSI9oof7P8GP5liQAiWTqBKkqU2jaSBnaWIEczVo4vrb9mPLzS6NW7FW1t6fYt1Lrlme4RkgtHxwCBAiMjAogGnBzAJPqftihzszZYaG2qBEN6Qg2S+wuWe5czIJGcCf0oq0V7vFJgAhmUg+hrHyMSS2Q8WRvhjQsn+lfv8A6V3uP8K/f/SpZGMRXAvXP1rkLkV7PoJph9MfP7mpzemfOm2nypDIf5c/1H6mvVLIr1KxmBWeAOoN1rqk2yPMkRJHTl4TmjvsNbbU7LzbwEbbz8NxgIYiFMKPcSfah4hUFxXG5CN3XJxjcOhOfrQ9xHtRqgwSzee0i8ltsVUegA6V6jl6OeaSb169H0DcZV5sB9f9/sai3H2wwYEdSDOOWRzj1rE9B264ikA3u9X+m6ob7wG+9Tr34laray21s22YRuEsR6gMSJ95o3MasIOK8CtHWWdVat7v4k3FDKoJyRcHQZGQYn61oFu2DyaeuCDj5VgPC+1F9H2XmNy258avnmckenpWp8F4wjG2Bc8VxmzA2nBKqB0x1+VSywi4OXtBCc90vQXG3H85qNdUtKGCpBByM4yCDTlsMeZke1J1FuAxBJYDcBtmSBIHScgYriOkG+2OgscP01tLSLbIUkso8bGCPGcFgSx5npWa6Xs5qDdtrc3biFZefw7dwPnhZOKvu1fGLmqujfMsyzjku7y6DnHzrYL1qxa0lxtoW4dO4Ut8QXaQFB+U1147lbMZHpSMN4lrr471TdaeW3OZPmOgmZNX/Yzgr6mxdbvBb7q0wDlZAAMz78xJn2qstauwbLG7vuHec21afgUzgQuPM9KOhqLtvg14WNJeCMm8M2xR3cqZgtvMqCeXWtwhSsnky7LnszjX6e6loFlYqpy4EoCYO2SIBPOD196tOznHO7azauAhS2xnHiXxqYEgxyEn1U0SdkOMpquGvpmUAs13vPRhtKEeUAKflQ92J0Y1TXrT7ZvWt4uAbQLyH+GwE/4mB8wT51tyelMSbfAP8Lsvo+K27cqz2b8LJ2qee1iWgAQyn9itA472jOhuXyzbna3/AArJcNsUkljuBgyVJIHKYzikdpOD2zwe5eayg1ChWdoMkowVskyBsnHKs/0XZ/8AMm+3eC2tiyHI2zuH8TAyI+Gswmn9vwlkxu9f0IbPbS9rbeotuxF1rFoIysFU9z3m7cCRlu9HhWeU9KG72nVHW3eYFzEncSucgyRP286qOB2i2otKQVjxfQFt2fPHyov4ToDcvXmvKitZs3mVW/rVl2dckicepqjiqtiUn0H3ZHh8cNcIwZmFyBzG9RtAGMiETnmsj7d8JFm8rpcN23dTetwgiSDtYAEYAIGM4Irauw2q26GYM77p8Cyw8ZOFjJ6xWa/jBxl9SdI7WntgJdUArCkBl8SdegJ8pHPnUIUskkWneiZS6rTE3BhYBUkk4xGI9wwn1pGpvn8ypcBlYlMjAzggcpHSuvrShslrZbkZaVFxCwIC45fGu7PKrniVxbJJa1bZmiD/AENIBwMsYaJwcVpyYoxVp+hfAdQ9rcrXMd7uI+GZU/ynqSPLoDVJxm4bl28twtlt7LyJY7UWJGYWT7TRHxTv7up07rYNoNbt2Q7jYrwwliTlcCPOM1Q8TtNd1uoDCG724XE8oJESMdABSgrW3v8ACuXM9PFXC9g7rtY9wru2/wANQiwoXwrgboA3H1Oa7ptQfPFE2t4FaJi2StwgSDkH5Ez58qqddwu1bgK0ucCMyw5gjoM1U5Rdu6DVlwPiX5W6XYMysseESQRkY8ufOhy3qiuMVa8FR9VeWxaUs74GJAH8xMfygZJrM1apmoScZWgn1LWtTdTUXbyhoCqjiGhSSBuHTxZ5n7V1rVruyFe2rxslX8Pdh2baQc8nKxkYHKK0zXcOtaXhl20yh1tWLklh8TbCS/oSZNYdbtxZd4lldAGDxggSNvXk2RUsc5yX1Z0TWNO2jRLHaLUbbdi0e8lQgVvg6DlIgDznFX3Z27cW2ttFusABubDKGgblJEZxPLrQV2R0dz8xbceTrJO4glZXAETAPOtR7P29ouiZ/iTOM4Ek7ep8vbzoyQccXIt1LJwhnUa65b+KAPUGvLxNmiApHvV2TUc6VJ3FVnziK4yxA/6gYzbPypDcUAGUf6U/c4eJlSP30xmktpivwsD/AITn6E8qBjP/AFRfJvpXqe7r0+w/0r1AGJ8a1hsE2ndHiCu8NlYxDqYI94NUvEdH8D4G7GAdp9QSB6Ci/s32ds6vUat7ig21m0iDkCR8SzyIERHU1E49oyn5Gy+dt5EM+QuAfSvSdbNfhzPLcU3Fc/3/AOgYgYSDyrtixRP2n4UNPqXFtgybiIBBZfNSPSY6TBqkZCf5SM8yent51JSvkpqj35UMy7sEmJHqQKPOxHC1uajYbjOLKK6QdoBBEBhEmD8sVnur1HJQc4Mzyqy4T2lu8PQGyoD3Wl2YAhkUQqAcxkuSeZx5UVca9hJST2XS7N9CHqB703qbbkQrBDPlux6f61G7O619Rp7Vy4qo7qCyqZA8us8oNWRtn2rkao2uQM7Y8MS3aBUKGe5uaABLBWMn99apO13a7UIp05sIylVa0+4q6AiNriIaCG5Rg0bdo+EtqEVVcAqSYIOZERis07TW0Z94P/bdA4zlQRvGM7hJ5DoavjlS4Myjs+SV2TuXLdh9N3m0NcJI2iCYUKZ55AHlVtr+J6q3aFk3Lr242QMKVGNpjIxiDms813FGsXdqkOpkyJypyOfKAY9YNODtldwCARESSd0eUj4hHQzXSujldEG6Lmncp3lxEfnsYqCPI+flRd2P7q5f0yXVDKxCAFm5jdG2Os7cH+9CPH+N/mVQQZXrjr061YdmGc6jTqrDct63BPL/ALin75rE+EVx0+DW+1aJftvaR7hIDeGyHyf6XIUiOcg86EeE9nlFhzdbVWjdtlLy2rRYFZIUsdpxDch/atd0+rnzHPmCP1qPxLWKRt2uxJ/lBIHuRyrkjkaVIq4W7M64D2B0ao89+zBo33bbIwIidvI7SMfWq7T8M0tjVau1eA2pbPc95LHeVwRIJJknPTGa13SDYgHXr7/Ou7Ukkqu5sEwJI5ZPWtRzNXYniT6A38N9StzT92FdXVnLMV8MlsCeUxGKjdqexFzV3kvam+gs2v5ERpKSCw3FjBMc4x5UcaDRWrRIs2raA89ihZPmYGapu3HEDbREUH+JumCPhEYzjJP2rLm3JyiVxYlKoNgz2j1OnuNatWbVsW7IQKdgiUJ2wD5bm585qBdQahx3lu3cacHYFYnkINva0586rdVqgmU/L7uqM5mPOA5M+0+1EPYHVA6pHurZCKWIK7iZ2+HEmYJ8pGKIwyt3Z7b+R/x+HE4Rinw+6dv+w/7PdkhZC3HYvdkH+Kz3QnmENxiQem6st7U8CGj1d0O+83i93dtg+Jm8JA8pP2rWe0Xa+zpNMb5BfMBFjcTzPPGACZoZsdjrnENut1bvYdgSllYhEMf9wnmxCjGAJ867UkuEfMTk5ttmG8S1RJJyH6g/b0qV2h4hb1DW+4tC1bs20QMRta4RBZ7hGSxMgCcCtYufhPpdVuZbl6y3TbtKx7ET08+tZt257GajhlxQ7B7FxoS6BKz1Vg07WgEx186admKopuGdnvzjFbLRc7tnFuJ3MskiZ8I2gnryjrRbwjgWk0ttXNzU94bYZ2tOBgyWAC+IRtYxOds+QqB2fHd30D3LlsQQSuGypAjPnGPKuWr1tNTdtqWKy8T/AEg7h8yoI+dKStDi6YT627dfQXBau27tlwPGRd3qoYTI3Ek+HIieeKz9lE3l3FcDkfCTBOMQeYz61e9keJtatMgxIYGf/vAZyOhb61R8RZ7epvd3ITcZG3EACTHIHBzWsUKTFPJbDXgF62tu07s5HeWjkmIYbeQAJ69a0jhOpQvcVMKoQERENkEFeakgKc5zWM67iWoeETUJ3MARaUWyAvLcVG6fUH5Ub9gNCtuw5tySWloOd22cycnIyTWfkcY2axU5o0LvB5iuG5VP+aZMeI+4/ZpQ1G6JT5z0+ZrzTuJz3F5gD5U2wPQn51EOpZegK/Qj6GnFviMLgdKBDsmvVH/NV2gDLvwv4uJv2GPiLd4p8xgEfLB+dO9vbBe9aVVOfGGGMjaDnoQSPrNUOq/+k11q6ihV3AEAY2nDCB6GceVHOp1C3iMeBMgkZJ8xOQP1rqnk1luvZPHiv6v0A3GeCm1YN8vDg8v6pxicn3POqgdpbj2zbC20Ec1QSfmRNW/aLWjVahbJYJaU+IkgAKOfuT0oW0ejZy0fEMx6+VbgnKNy7HN6yqHQvR6RrjhUBZmI5ZOTWoaLSW7Wn7hrVpyJzcADbjgkscriRGAKidleBXNJba4UBvEb5kbgqwAqZ5lmOf8ADU7tRYtgWxef+Nd3Pc8MwxjbbUfAIzz3GlNN00zuwThGMoyjd9f4BfjnZfukF+wjWgzANbZgyg9GtXAZjrB+8Uxavau1BS5qDH9F1mg+05Hyq17T6K4LqJZW69uQik5TcIi3Iwv82ek0OX7QW4yMGVlZlMGORIBwYn9aqrZ5eVJO0aj2P7aLdKWdUVS6R4Wbwhz/AEkGIf060HdqbTi9q0dGtnczgEgyhYwwjoYocN66MbyQM5AIxy5iOnOirhXFm1SIl4WyVVy9wqFYoAqgM+S3M8xiBUpw15RrHLZ0Z5fbdBxIxAnpB3feI9Kjke31or0XCLH8RO+EqzD+IpAkGMMpIPvikaTsRdvXCN9pU2sRc3BkLAeFTGRPn0q+0Ujn1lYLCjDR8OFjS6fVXWTu77FRG7esbgSekYnE8hQ2+hZAQ6MpHPcIHyPX3rVuy2nN7gtsKAXstcuW5zL27rMq55Bh4Y8mNYytJG8XZK4DxnQ6dbajUGWG2RcZluEwJKmdhk+Q+dHlu+QAP7Vm7a63qrdxLSC1buLIKWRG+PAcKTuDdcRFStL2rbu0Zt28opyqwGjxrBAJIIIxUHhk+SvlVmhnU4/1patMZj0qk4BxT8zaDKQIMMBJzGI9Dg/arRSRUGmiydlgnpPrQH+MPGTa09qyuyb7MGxucIFk7BkiZjdFHemfHX1/f9qBO1fDTe4g7sJWxpbRt+Qa5duB294U1vEvtyYyP6mNpq1yqgn/AAqp+UirrszotULrXdNZYBVLXA42JtAJyTyPOI51pnCuyly8VhNqE5Y8o9BzNH44dZ02nNtFkMNpH8zlsGT7SfIRXZZza0Zz2c47Yvqty4ghTtDQSoeAdpJ5YIoj7aai81k3bTG6FCHukOSZHxTMDMwI5VmPYHhVw6nUaN0IuW2VmJ/lW2TuheW5/wCHnymtCfSbSUYHfBIAaOnMjFYo0pVyuzzaDVXLdp1vCwUIJ3LO4EQVZZGfniPeoHH+0IgW7t0OoYQNnh3gmGO6SxnkJpF24ztaQ7tpuOsFpghDIxzmD9KBOO6JrfF0s5ZLlyy6qeilxKfVSKVv0Nf5DlezJvBLraTvmGQ6XWBB5iVG0eUc/fNOr2Qsly40LG4ZmL4nxAgypuiME9KNuH2W07G3kpy9s+FlPQHqOjT0arNL4aAYkjwt/UPT18x86d0G1GXWewjLO3TpaTM95eLGSSZAE8iTgn9BUHjfZq3pNJduM4uOyOCI27RDF8ZOYjNa1xHUBbLMRmIE5ycVl34qa8LpUWZLoqeksRu98K2apjbsxkewCcD4NvtSCc9J9OQrX+CcNGl09q1tUFUWcc2gbvnNAXYO0Xv2kBjaS5HoqnxfXbWn3NSBzmuXPNukdGGCXJFv7jyA+k0P8V0Vy5cXwkKoOUu7ZJiJUx6jBoilTkGKavleYI3eYn6Guey9WD+i0F5ZJDBT/KXDZ9DJj6/IVMZX6G4Pv/arAdP/AOT/AGNJuWpmGI9xii7BKis33fN/pXqkEP8A4Poa9QMA7Gss33LQQQRB9R5U5xPXG3aaAYjBHX38qj9qbKWbjMVKk5QoIBx9Dma5wfW3Gtl3tPsBgvt8P/HryrWvs2pegW7H2nfW23AY7WZiQJAIRioJ5CSIz51f6rhF3TbhMs9y2bjROSjs/wAt0/ar/Q3zak2SACZZYBVj5n1wOtRtdqnKXpDbmO4bTInOMn1q7zbcBixKErlyTbXHUO1bisC2xdytEANO49Z5cqe4tqbFy8jbJtqEBlQWwfEwkyJ9ZmqzV2VDaUq1u4gU7iTDhj4iGAA6kinNffTadqqP/HH6VJznHg9Bv4kntqyHx/XAXLJs6i+R3m8o8bRH/iFzJGCJzQPe1e+5c3nxb3z5+I1L1N5zcW4VxvAk8jnFUV6d7ZzuP1k12Qbatnh/JUU6j0W9nXhfCZ94n65ri30G9jJO0xkgGeYMQZNN8C4Pd1V0W7Qljkk8lHVmPQUUduOzlvSafTi2CzF2Dv1J2yPYYMCm5q6IKLrYHtJqjcLucbmJik8P7zvoslw7QALZMk9BjnXbV1e5tBbbBk3i4/NWLNKexAkR6UWfhdw/T6i9fN5UY2xbK7+S5aXyY57eYMYrU5JQFGLcys4u/ENMoOotkKx2jvUhpiY8JBIicmeRq87B9obpsaq3aa3bNu293utk7l2+I2iDIaYwQeYrR+M9m0v2Gs3B/DeACOhGVZfUedYNpLzcP143kE2bpS5AwyTtfHWVJMVzwqcarkrK4Pvga0uvHJL5QSYF1J55wyT9wKs+Gi+s92BeUmd1tlbaTJJAB3DJPT/SqDi2l7m86LBUMdpK80OUaCORUqY9a9b1BI2+EcypVVVg3P4lE9CImPSuhkjUvw01z29W9pldFuKSBBEMMwPMA7/81aW7DMZ9+f1rIPwyvvqL3d3rjFQrGd8MWxtA/wAx/wAorSf+i31BNvV3Y/pvKtxfaRtb71xZf5HVj/iW+mYcjieU5qp4PqDqNRrC9tlSVs294gsLfxmPLezR5ipNjvgIui2fVGaT/wDFhj/Ma5p7hV1YloDLzkjbg+scqWN0wmrQVWrW3kceXQD99KbuapVt9+3wgSvscA+5/vFRn4naukW1uKS3xZAO3yzmTy9qg8e1QLrZg7LY7y5joJKr84+4q0nSJJcgkLNw8UbVW/AzbEurgSIGR13DkTP8taFr9BYJN24AIUGRj94rLtVrCmut7zuUoXuAdFM5P+Hm1HPHOMIdIxtXFfwBRsMkFoGR0IE8+VOL45FJc8An/wD6LvdXLWu6Sw3hnmdwuCWAwCYmOgPrVBrbR1PGtJfIIteBVJwCy3vh/wD2AxV3d0CObNu09u7duHxWw4Jnb8bZnaNuT6DzqVxjS29NbFkXVa/avJeCLlmcQSdokhYnJwAM1hSfZtxXRpdxwGg4JB9qiJaXxIIIGdvUeg/UEcuVT2uBkDAbgah6tGIAW3y5GRiqyRJEbiOlNy0ySfMHzxyNZL+LKqtywDyG3LeYQwPpWo8W4qLFpnvFRyHhyCxMfX/Ssu7f3LesayZbZ3qByiywWGB2jzyKriXDZjI+Uiz/AA+4e1u22o2kd5tCSOaCfF5gMTj0ANGFu9I8QEjzpGnK20VFB2qABPkBFcZgen9q86crdnfCOqo7d06mYMHyqFe0xAxNShdYRK/TlSjfHWQfKsmymiJ9+p602t8r+/8Aerm5ZVsxnzqBf0hJ86QEb86fL7f716nTox6/avUDGQJ5mllCf5jHy+nKoVm7nn9qfDeufatEge4/ws2Ee/abwggtbjnJA8HrJ+HrVXpter/4T5GjHWh4RgN3dtvjlMKwj0PikeoFBPFr6ar+Ko2FkaOvjViJB8iF+9bUdkVxza4JF9ARVbxIFUmam6fhl/uBdVkurBLKp8ax1IOD+vpVGWN1gWB2A5A5nz9vKiMHZuc1RVW9TvS2eexhM++P0FH3CPw4tOBc1Bcu/iZFIVVJzGBJP0oK4npO4vXbR/hZW4igyR5AkdYrSOxnad9QTZ1CqbiZBA+MDMnoG/eKvkbSuJyUnwwg4NwCzpkKWU2z8XUn3JJNd4zwM30C77a+e63v9iAWAnnznnVt3ixnrXFPsBy9/tXLbuzdAZ2k7MWl0F63bG5we9naAWdB5LA+GQBWc9iuLpptWjXDNp1a3cnI2MPrzC1ul7TZIB9xPn55xNYN2k4Bc0upZb1plVizWwpBUoTIAaRykCurBLZOLIZVq1JBhru09myY0QumCSGuXbhRT/gtsc488DyrPON3Dcub2ZmcgSzGSYwCSckwKP8AsL2PTXo924zraBKqFwxaBJkyIE/M0TD8KtLvDG5fKCJXcufntkD2p7wxujOk58mdaTsPrNXYS/atKysMHeoYgHbyJ5SDXV/DHiOP4Kj3uJ9/FW/6XTpbRUtqFRQAqgQAByApxVzOal/2JeivhiZ/2M/Dc6S7bvXrqOySQioY3RglmP8ALmIA6eVHOqfPOpLCoeuInyNRlJy7KJJcIVZtnzprVORiCeWQOUGelKtaoD29P+aqOO9oLemQXGlyzbbaqcMf/LkBjnRFO+AfCCi1w21eQm5aR2OZdAen6VnvEdK2xDp7xt3Wusj2wxKd2oJllMxtKGI5zU1vxCtmyyo0XAI6gBsgnOSoPLzoL1PGVDG1ZfvCwYd4MRgmfcxFdT5IBD2Fv2fzz3NRdRmCG2jEbRzBZWO6DAaAPItS/wASRYV7TacWhLHvDbOS0SNwHp51kqaggf1TmCevnPnUrS8SO9RAGfU5aBuM5PT5ACtODMqSsMvw2dbPFWd2CoqXWLHlDFQPu9UnbPizPxHVXEcibrKGUkeFfCII6QtWHZPhR1Osujeq7USSxgQcjHUyBQx2jQJqryq24ByNw5E/zfeRWotCZv3ZftSPyltnRjyBCEORjnAM858zUrtLx69+XuNpUlgsgPILDmQABMx0MT6V82WtQyZRmU+akg/ai/s72/v23Uag97awGJ+MDz3dY5wZrMt0uDUdW+Squdor2pu/x3nDbFyqLcjwiAMTlevxUS9lNax1NoErnmu04wRKkdR6j6U1291Gitvusse+cgvaQeCZP8Qnkr+0k+lI7LcD1V+7ZvtZ2IGVg5dQ0A89s7j7QMULL9HxwweL7L9NNLZgEH3BP1pdsgYlR8opzHLB96gahTMDaBnnmuA7CQzdQPv+gpN69HTPlBqNaJ2zvJjnj9KQoPnH1phQ9ZY/7VzvDPL60tXMdDTN0esUDOkt5L/mP+lepH/y+1eoAqrZinu8xUAXD6UvvRTJkxb0HrQI1s2wArKot376GTAiRcH2ais3gJL3FVR5wP1oG45rLd382EO8C4l5XUSu4KqESMZDH5rVcVsV6uy/4ZrXtWLts20KhriqyyZ3AkEnkedCfA9NcvXHUkW0EsxbGB19p8qRwni5VLlvJBbeNp+q1xOKPbvrdAChs5M49fKujlcDtSYvj+xLttl8WIdyOZ6hR6VE0fGzY1I1CDdtjwkwD0j51F4lre8JzuJYnd/ZR5etVl1unTyrajZKclFW+z6O4VxBb9m1eXAdQR6TzHuDipZUMD4iJnIOQPMYoG/CzUtc0QQ/+m7LM8wfEPpuj5UdWLRrhmtZNFIu1Yxwzg4sl2V3LOZZnYuT9wo+QoC7SaLUau+JVHdyFtoHVlCj+ZoUFVEliciT7VqNtsedK09lVkqirPPaoE+8c6cJ6uwlHZUVHY7s8uhs90GZiSGYzjdAB2LGFxV8fauV5mrDdu2NKjzNPWnl9YqMlzImfeIAp4/v686AHN2D0qE9wMcAn1mPpT2rugA0xpRiT9TQM7etCJ2knGFIk59SBQD+IvDu9si8ttg9ts7mG7u48RAViCd0cpwPStDnn/rUO9tPUZERHTy9s04y1dmWrVHzxrHk4pGj1RtsGABKmc8vnFH/ABb8NbzXibPdpZJwC5JUY9JPoKd4b2C1Olui6q6W/tyu9mXPnERPvNdnli0c6xysGLHYrUvYbUMbVq34sXWZDjOAV5HpnND+i0u+7aQTLXEUfNgKNu2nanUXg+ldLduG8ex94JGYBgYB50N9n9O51CFbbXXWSiLHiYcgxPJfMjlRFyq5BKKvgMu0mjWzxZkTwjubM59IkHygCgzjnCH0197bhhDHaSPjWTDjzmr0cE4k2pN19MWYxgbdkD4VBmIFanf4Rbv2baapBcYKCZ5hyJYhliMk8qk8mjs2obI+flt+IYOeQHnRPwXsXqr7LNprdskbmcbfD1IByTHpWq8O7Paay+61ZtoehAkj6yatLpJ5Gsy+T+I3HB+nraRAjAAA9hgU3qlgErOeeaWGMefn50hwDXMXEIZGD9gflTRJHX2J8+s0nuiMif3+lMXdQOTAz5yD/agZ1tUBhvqOX3pI1NthAYA+Veu2hE/p/wAU1+XWAcE/SKAJZU9PpUO4pHt1jrUi03nTF6/BIief7zTEN9wP6ftXqQOIr5H6GvUWBRBwQI8/KkvcMxgD05n0OP70zYB9R9P7Gnu6zugT5mtkhHcq2CLRzyeDB+fI+tB/ahXQ3isQ6odo8kYzywYHP2otKCTPXmeRNM8Z0am3c7pQXZGVjkhV2klRnmSFwPc+tMcqZmatGRm6ZnkfSpN1pY7DK+bQDTGoslf3mmia9CkzkU5R6ZPeyFMbtxPl/vypjULBBIx++tM27hHI0p7pPOkJuzVvwZ1oNm/ZP8jh5jowj9U+9aEj7iAvzOeVZ/8Ag8y/lr0Ab+98RjmNoKyf81aJpmHpXn5v5s7Mf8US7aheQp1G5YqLcNOWOWedSKUSTcivEmmQYxk+tctP50AkPsTXGbHT50lmIEim1YnnQMas3mY5qQ7jAE00twA8x5VA4nr9vwATI59QOYHIdeZoBk27ejwgEnrH+1d0XiEnIGQD61S2uI7yStu6eQIjr5Azt+cxVjpxfYYNtB6y7fQQB9TTaEizPzqp4lx6zZO1riM3RE8Tk9AoXM86l2bABliznzbI+QGB8hXb+ltsyuRDJIBBjB6GOY5YpcD5ME1zTdfcGUljIJkgkkkH1rTOxPY78sVv3W/ikHao+FQRmf6m/T1qzu9ldJ3nedws7t0gmJkGSJg5zV7duSOhj9+9VyZrVInDFTtjgUhZBHmev0pF+9gDqfPpTe8n4eWMCvaojmT/AHqDLnIKc2+XKmPzEnA5+c06HBHPIHXzpVkQI8qQHFlh4ufoa63t+/Soj3PFzMUq5dPQ4+VAD8A+hqvvaKWMR9P9KkW3b9Pf5UlpOAAB6j70wIbXGWQTjlT4AwRApF4RMjE/ufSmNQ3IKQPIAxPp/vQAt7eese/9orj2YGMnzOajXdXEAiB8vtHSpFvUg8jzpgQzcH9I/fyr1TSq+X2FeoEC1ozyMU/3nT9+9QLZPSkojbstzyI6AVRoiixYA+3r/vSlSZGdpEY/tTVlTIByPX+9WCcvQdKybMb4hZ2uy8oJH0MVXOlEna23GqvAct0/VQf70PPXpwdqzz5KmItWyRiuEUV8F4Qr8O1F7G5Lqx7Kg3D57/tQ/eE0KSbY3GjRPwdup3epX/1NyH/4QQCPnP1FaUdQltSzsFUDLMYFYZ+H2oa3r7Kg4fcrDzBUkT7EA/Kr/t92hN+53AWFtPzJyWiD6AVy5MTlkOiGRLGGXEPxB0qYth7p9BtX6tn6CqO/+Jdz/wBOxbHqzE/oBWeq1S+HaU3nCzt8zzgeg6/WqLBFE3mkw+4T+IzF41KqFMAMg+H1IJMj1ozHFbYJ8W+P/bUuT/lBisuPYp+/VFvKVNtbgYqQdpJEbQSJx51qPCrAsWbdpcqiqo9Y5kj1rmyqC6L4nJrkcbiLtG2y8edwhB/dvtT73HIEMiEjMLu/Uj9KVctyInzj086jC1E5PWpWVogPpGc5v3WHkNqj/wDFd33p3RcMQZ5nzYljP/zJIpdrxMBy/fSnxZHWfSP1p2xUdsoQYqbbtQMTmqyzc5zzqwLQAQTiss0h7eFwBXiJmfeoyX5nHvNKuXYWftSNDxQEfKo9yV55Bx/zT6fDPL2poAkAGI6fWgBVowAPtH6UxxDUBFnE+p6wTH2rwdtxGMelev2EuwGG4Ag58/kaQFfw7Vi423YwIznqJycj2qy7yMDPpTOqtIqjaiqRgEDIHlUfS3zMHOKQIl3CDBI+1ItOG6R5Zpu7ehorttsmPKgY7CxjNNqM+kdDTLxPl7fcZ9qTeu7QduMYpoQ/qbixnr8xVfc0+7IMj16exp2xqS6TAyP+a8oxP9/TlTAjdxtkZPvy9/eoVzSEnHPn7TjlVklwxB6fvNdVfaY/c00Irv8Aprf1fv616rA2z/Ua9TE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97286" name="Picture 6" descr="https://encrypted-tbn2.gstatic.com/images?q=tbn:ANd9GcTJu91dMExnNZmD7ubdCr-IftqmTW03qiRxtcteA6yzTycsyeol"/>
          <p:cNvPicPr>
            <a:picLocks noChangeAspect="1" noChangeArrowheads="1"/>
          </p:cNvPicPr>
          <p:nvPr/>
        </p:nvPicPr>
        <p:blipFill>
          <a:blip r:embed="rId2" cstate="print"/>
          <a:srcRect/>
          <a:stretch>
            <a:fillRect/>
          </a:stretch>
        </p:blipFill>
        <p:spPr bwMode="auto">
          <a:xfrm>
            <a:off x="1043608" y="2996952"/>
            <a:ext cx="2619375" cy="3111228"/>
          </a:xfrm>
          <a:prstGeom prst="rect">
            <a:avLst/>
          </a:prstGeom>
          <a:noFill/>
        </p:spPr>
      </p:pic>
      <p:pic>
        <p:nvPicPr>
          <p:cNvPr id="97288" name="Picture 8" descr="http://static.guim.co.uk/sys-images/Guardian/About/General/2013/8/18/1376850103552/Syrian-refugees-flee-to-I-010.jpg"/>
          <p:cNvPicPr>
            <a:picLocks noChangeAspect="1" noChangeArrowheads="1"/>
          </p:cNvPicPr>
          <p:nvPr/>
        </p:nvPicPr>
        <p:blipFill>
          <a:blip r:embed="rId3" cstate="print"/>
          <a:srcRect/>
          <a:stretch>
            <a:fillRect/>
          </a:stretch>
        </p:blipFill>
        <p:spPr bwMode="auto">
          <a:xfrm>
            <a:off x="3995936" y="2996952"/>
            <a:ext cx="4381500" cy="3168352"/>
          </a:xfrm>
          <a:prstGeom prst="rect">
            <a:avLst/>
          </a:prstGeom>
          <a:noFill/>
        </p:spPr>
      </p:pic>
      <p:sp>
        <p:nvSpPr>
          <p:cNvPr id="6" name="Rectangle 5"/>
          <p:cNvSpPr/>
          <p:nvPr/>
        </p:nvSpPr>
        <p:spPr>
          <a:xfrm>
            <a:off x="683568" y="548680"/>
            <a:ext cx="6174432" cy="2246769"/>
          </a:xfrm>
          <a:prstGeom prst="rect">
            <a:avLst/>
          </a:prstGeom>
        </p:spPr>
        <p:txBody>
          <a:bodyPr wrap="square">
            <a:spAutoFit/>
          </a:bodyPr>
          <a:lstStyle/>
          <a:p>
            <a:r>
              <a:rPr lang="en-GB" sz="2800" dirty="0" smtClean="0"/>
              <a:t>In Syria, Christians, some of whom fled from the persecution in neighbouring Iraq, have been caught in the unremitting cross fire and targeted by radical Islamist groups</a:t>
            </a:r>
            <a:endParaRPr lang="en-GB" sz="2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973830"/>
          </a:xfrm>
        </p:spPr>
        <p:txBody>
          <a:bodyPr>
            <a:noAutofit/>
          </a:bodyPr>
          <a:lstStyle/>
          <a:p>
            <a:r>
              <a:rPr lang="en-GB" sz="2400" dirty="0" smtClean="0"/>
              <a:t>In October 2010, 58 Christians were killed during evening mass at Our Lady of Perpetual Help, the Syrian Catholic cathedral in Baghdad: 1.4 million Christians reduced to 150,000.</a:t>
            </a:r>
            <a:endParaRPr lang="en-GB" sz="2400" dirty="0"/>
          </a:p>
        </p:txBody>
      </p:sp>
      <p:pic>
        <p:nvPicPr>
          <p:cNvPr id="84994" name="Picture 2" descr="http://graphics8.nytimes.com/images/2010/12/31/world/IRAQ/IRAQ-popup.jpg"/>
          <p:cNvPicPr>
            <a:picLocks noChangeAspect="1" noChangeArrowheads="1"/>
          </p:cNvPicPr>
          <p:nvPr/>
        </p:nvPicPr>
        <p:blipFill>
          <a:blip r:embed="rId2" cstate="print"/>
          <a:srcRect/>
          <a:stretch>
            <a:fillRect/>
          </a:stretch>
        </p:blipFill>
        <p:spPr bwMode="auto">
          <a:xfrm>
            <a:off x="3779912" y="2276873"/>
            <a:ext cx="4895106" cy="3312368"/>
          </a:xfrm>
          <a:prstGeom prst="rect">
            <a:avLst/>
          </a:prstGeom>
          <a:noFill/>
        </p:spPr>
      </p:pic>
      <p:pic>
        <p:nvPicPr>
          <p:cNvPr id="84996" name="Picture 4" descr="http://www.bosnewslife.com/wp-content/uploads/2010/11/041116_iraq_christians_hmed_8a_hmedium11.jpg"/>
          <p:cNvPicPr>
            <a:picLocks noChangeAspect="1" noChangeArrowheads="1"/>
          </p:cNvPicPr>
          <p:nvPr/>
        </p:nvPicPr>
        <p:blipFill>
          <a:blip r:embed="rId3" cstate="print"/>
          <a:srcRect/>
          <a:stretch>
            <a:fillRect/>
          </a:stretch>
        </p:blipFill>
        <p:spPr bwMode="auto">
          <a:xfrm>
            <a:off x="179512" y="2276872"/>
            <a:ext cx="3362647" cy="324036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4097610"/>
          </a:xfrm>
        </p:spPr>
        <p:txBody>
          <a:bodyPr>
            <a:normAutofit/>
          </a:bodyPr>
          <a:lstStyle/>
          <a:p>
            <a:r>
              <a:rPr lang="en-GB" i="1" dirty="0" smtClean="0"/>
              <a:t>"Churches in the Middle East are threatened in their very existence” – Pope Benedict</a:t>
            </a:r>
            <a:r>
              <a:rPr lang="en-GB" dirty="0" smtClean="0"/>
              <a:t/>
            </a:r>
            <a:br>
              <a:rPr lang="en-GB" dirty="0" smtClean="0"/>
            </a:br>
            <a:endParaRPr lang="en-GB" dirty="0"/>
          </a:p>
        </p:txBody>
      </p:sp>
      <p:pic>
        <p:nvPicPr>
          <p:cNvPr id="80898" name="Picture 2" descr="http://www.acnuk.org/img.php?f=/data/images/Syria_altar_servers_Homs_300px.jpg&amp;p=toWidth&amp;o=jpg&amp;a%5Bwidth%5D=300"/>
          <p:cNvPicPr>
            <a:picLocks noChangeAspect="1" noChangeArrowheads="1"/>
          </p:cNvPicPr>
          <p:nvPr/>
        </p:nvPicPr>
        <p:blipFill>
          <a:blip r:embed="rId2" cstate="print"/>
          <a:srcRect/>
          <a:stretch>
            <a:fillRect/>
          </a:stretch>
        </p:blipFill>
        <p:spPr bwMode="auto">
          <a:xfrm>
            <a:off x="4932040" y="3284984"/>
            <a:ext cx="2857500" cy="28575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2" cstate="print"/>
          <a:srcRect/>
          <a:stretch>
            <a:fillRect/>
          </a:stretch>
        </p:blipFill>
        <p:spPr bwMode="auto">
          <a:xfrm>
            <a:off x="683568" y="260648"/>
            <a:ext cx="3960440" cy="5544616"/>
          </a:xfrm>
          <a:prstGeom prst="rect">
            <a:avLst/>
          </a:prstGeom>
          <a:noFill/>
          <a:ln w="9525">
            <a:noFill/>
            <a:miter lim="800000"/>
            <a:headEnd/>
            <a:tailEnd/>
          </a:ln>
        </p:spPr>
      </p:pic>
      <p:pic>
        <p:nvPicPr>
          <p:cNvPr id="55300" name="Picture 4"/>
          <p:cNvPicPr>
            <a:picLocks noChangeAspect="1" noChangeArrowheads="1"/>
          </p:cNvPicPr>
          <p:nvPr/>
        </p:nvPicPr>
        <p:blipFill>
          <a:blip r:embed="rId3" cstate="print"/>
          <a:srcRect/>
          <a:stretch>
            <a:fillRect/>
          </a:stretch>
        </p:blipFill>
        <p:spPr bwMode="auto">
          <a:xfrm>
            <a:off x="5004048" y="332656"/>
            <a:ext cx="3456384" cy="2714625"/>
          </a:xfrm>
          <a:prstGeom prst="rect">
            <a:avLst/>
          </a:prstGeom>
          <a:noFill/>
          <a:ln w="9525">
            <a:noFill/>
            <a:miter lim="800000"/>
            <a:headEnd/>
            <a:tailEnd/>
          </a:ln>
        </p:spPr>
      </p:pic>
      <p:pic>
        <p:nvPicPr>
          <p:cNvPr id="55301" name="Picture 5"/>
          <p:cNvPicPr>
            <a:picLocks noChangeAspect="1" noChangeArrowheads="1"/>
          </p:cNvPicPr>
          <p:nvPr/>
        </p:nvPicPr>
        <p:blipFill>
          <a:blip r:embed="rId4" cstate="print"/>
          <a:srcRect/>
          <a:stretch>
            <a:fillRect/>
          </a:stretch>
        </p:blipFill>
        <p:spPr bwMode="auto">
          <a:xfrm>
            <a:off x="5004048" y="3284984"/>
            <a:ext cx="3456384" cy="2758629"/>
          </a:xfrm>
          <a:prstGeom prst="rect">
            <a:avLst/>
          </a:prstGeom>
          <a:noFill/>
          <a:ln w="9525">
            <a:noFill/>
            <a:miter lim="800000"/>
            <a:headEnd/>
            <a:tailEnd/>
          </a:ln>
        </p:spPr>
      </p:pic>
      <p:pic>
        <p:nvPicPr>
          <p:cNvPr id="55302" name="Picture 6" descr="C:\Users\ALTOND\Desktop\Archive\2004 The Independent Newspaper front page report of DA's genoicde report on Darfur -90[1].jpg"/>
          <p:cNvPicPr>
            <a:picLocks noChangeAspect="1" noChangeArrowheads="1"/>
          </p:cNvPicPr>
          <p:nvPr/>
        </p:nvPicPr>
        <p:blipFill>
          <a:blip r:embed="rId5" cstate="print"/>
          <a:srcRect/>
          <a:stretch>
            <a:fillRect/>
          </a:stretch>
        </p:blipFill>
        <p:spPr bwMode="auto">
          <a:xfrm>
            <a:off x="251520" y="4461495"/>
            <a:ext cx="1728192" cy="220786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South Kordofan – Sudan – the second genocide of the 21</a:t>
            </a:r>
            <a:r>
              <a:rPr lang="en-GB" sz="3200" baseline="30000" dirty="0" smtClean="0"/>
              <a:t>st</a:t>
            </a:r>
            <a:r>
              <a:rPr lang="en-GB" sz="3200" dirty="0" smtClean="0"/>
              <a:t> century. </a:t>
            </a:r>
            <a:endParaRPr lang="en-GB" sz="3200" dirty="0"/>
          </a:p>
        </p:txBody>
      </p:sp>
      <p:pic>
        <p:nvPicPr>
          <p:cNvPr id="89090" name="Picture 2" descr="http://africanarguments.org/wp-content/uploads/2012/01/sudan-air-strike.jpg"/>
          <p:cNvPicPr>
            <a:picLocks noChangeAspect="1" noChangeArrowheads="1"/>
          </p:cNvPicPr>
          <p:nvPr/>
        </p:nvPicPr>
        <p:blipFill>
          <a:blip r:embed="rId2" cstate="print"/>
          <a:srcRect/>
          <a:stretch>
            <a:fillRect/>
          </a:stretch>
        </p:blipFill>
        <p:spPr bwMode="auto">
          <a:xfrm>
            <a:off x="899592" y="1700808"/>
            <a:ext cx="3305572" cy="4608512"/>
          </a:xfrm>
          <a:prstGeom prst="rect">
            <a:avLst/>
          </a:prstGeom>
          <a:noFill/>
        </p:spPr>
      </p:pic>
      <p:pic>
        <p:nvPicPr>
          <p:cNvPr id="89092" name="Picture 4" descr="http://farm8.staticflickr.com/7141/6813155189_799cde2af4_z.jpg"/>
          <p:cNvPicPr>
            <a:picLocks noChangeAspect="1" noChangeArrowheads="1"/>
          </p:cNvPicPr>
          <p:nvPr/>
        </p:nvPicPr>
        <p:blipFill>
          <a:blip r:embed="rId3" cstate="print"/>
          <a:srcRect/>
          <a:stretch>
            <a:fillRect/>
          </a:stretch>
        </p:blipFill>
        <p:spPr bwMode="auto">
          <a:xfrm>
            <a:off x="4644008" y="1844824"/>
            <a:ext cx="3215680" cy="4572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84784"/>
            <a:ext cx="8219256" cy="1143000"/>
          </a:xfrm>
        </p:spPr>
        <p:txBody>
          <a:bodyPr>
            <a:normAutofit fontScale="90000"/>
          </a:bodyPr>
          <a:lstStyle/>
          <a:p>
            <a:r>
              <a:rPr lang="en-GB" dirty="0" smtClean="0"/>
              <a:t>Barely a day passes without reports of some new atrocity being committed against Christians. These are four stories from the last few days from just one country - Egypt</a:t>
            </a:r>
            <a:endParaRPr lang="en-GB" dirty="0"/>
          </a:p>
        </p:txBody>
      </p:sp>
      <p:pic>
        <p:nvPicPr>
          <p:cNvPr id="39938" name="Picture 2" descr="https://encrypted-tbn3.gstatic.com/images?q=tbn:ANd9GcTFW4WwUUMGbqLe86JYEICShfrj3t0cGgqTskCSRjll2z9debqc"/>
          <p:cNvPicPr>
            <a:picLocks noChangeAspect="1" noChangeArrowheads="1"/>
          </p:cNvPicPr>
          <p:nvPr/>
        </p:nvPicPr>
        <p:blipFill>
          <a:blip r:embed="rId2" cstate="print"/>
          <a:srcRect/>
          <a:stretch>
            <a:fillRect/>
          </a:stretch>
        </p:blipFill>
        <p:spPr bwMode="auto">
          <a:xfrm>
            <a:off x="1547664" y="3717032"/>
            <a:ext cx="5760640" cy="256145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Fasanenstrasse Synagogue, Berlin, after Kristallnacht in 1938"/>
          <p:cNvPicPr>
            <a:picLocks noChangeAspect="1" noChangeArrowheads="1"/>
          </p:cNvPicPr>
          <p:nvPr/>
        </p:nvPicPr>
        <p:blipFill>
          <a:blip r:embed="rId2" cstate="print"/>
          <a:srcRect/>
          <a:stretch>
            <a:fillRect/>
          </a:stretch>
        </p:blipFill>
        <p:spPr bwMode="auto">
          <a:xfrm>
            <a:off x="611560" y="764704"/>
            <a:ext cx="4320480" cy="3024336"/>
          </a:xfrm>
          <a:prstGeom prst="rect">
            <a:avLst/>
          </a:prstGeom>
          <a:noFill/>
        </p:spPr>
      </p:pic>
      <p:pic>
        <p:nvPicPr>
          <p:cNvPr id="100356" name="Picture 4" descr="http://lordalton.files.wordpress.com/2013/02/degla_s-ruined-church-of-the-virgin-mary-august-2013.jpg"/>
          <p:cNvPicPr>
            <a:picLocks noChangeAspect="1" noChangeArrowheads="1"/>
          </p:cNvPicPr>
          <p:nvPr/>
        </p:nvPicPr>
        <p:blipFill>
          <a:blip r:embed="rId3" cstate="print"/>
          <a:srcRect/>
          <a:stretch>
            <a:fillRect/>
          </a:stretch>
        </p:blipFill>
        <p:spPr bwMode="auto">
          <a:xfrm>
            <a:off x="3563888" y="4005064"/>
            <a:ext cx="5066928" cy="2664296"/>
          </a:xfrm>
          <a:prstGeom prst="rect">
            <a:avLst/>
          </a:prstGeom>
          <a:noFill/>
        </p:spPr>
      </p:pic>
      <p:sp>
        <p:nvSpPr>
          <p:cNvPr id="4" name="Rectangle 3"/>
          <p:cNvSpPr/>
          <p:nvPr/>
        </p:nvSpPr>
        <p:spPr>
          <a:xfrm>
            <a:off x="395536" y="0"/>
            <a:ext cx="5412251" cy="707886"/>
          </a:xfrm>
          <a:prstGeom prst="rect">
            <a:avLst/>
          </a:prstGeom>
        </p:spPr>
        <p:txBody>
          <a:bodyPr wrap="square">
            <a:spAutoFit/>
          </a:bodyPr>
          <a:lstStyle/>
          <a:p>
            <a:r>
              <a:rPr lang="en-GB" sz="4000" b="1" dirty="0" smtClean="0"/>
              <a:t>Egypt’s Kristallnacht</a:t>
            </a:r>
            <a:endParaRPr lang="en-GB" sz="4000" dirty="0"/>
          </a:p>
        </p:txBody>
      </p:sp>
      <p:pic>
        <p:nvPicPr>
          <p:cNvPr id="100358" name="Picture 6" descr="3 Coptic Churches were burnt down last week"/>
          <p:cNvPicPr>
            <a:picLocks noChangeAspect="1" noChangeArrowheads="1"/>
          </p:cNvPicPr>
          <p:nvPr/>
        </p:nvPicPr>
        <p:blipFill>
          <a:blip r:embed="rId4" cstate="print"/>
          <a:srcRect/>
          <a:stretch>
            <a:fillRect/>
          </a:stretch>
        </p:blipFill>
        <p:spPr bwMode="auto">
          <a:xfrm>
            <a:off x="323528" y="4005064"/>
            <a:ext cx="2857500" cy="259228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7470648" cy="1368152"/>
          </a:xfrm>
        </p:spPr>
        <p:txBody>
          <a:bodyPr>
            <a:noAutofit/>
          </a:bodyPr>
          <a:lstStyle/>
          <a:p>
            <a:r>
              <a:rPr lang="en-GB" sz="3200" dirty="0" smtClean="0"/>
              <a:t>Nigeria: Boko Haram openly say their interim goal is "</a:t>
            </a:r>
            <a:r>
              <a:rPr lang="en-GB" sz="3200" i="1" dirty="0" smtClean="0"/>
              <a:t>to eradicate Christians from certain parts of the country.“ 250 killed </a:t>
            </a:r>
            <a:r>
              <a:rPr lang="en-GB" sz="3200" i="1" dirty="0" smtClean="0"/>
              <a:t>in </a:t>
            </a:r>
            <a:r>
              <a:rPr lang="en-GB" sz="3200" i="1" dirty="0" smtClean="0"/>
              <a:t>2012.</a:t>
            </a:r>
            <a:r>
              <a:rPr lang="en-GB" sz="3200" dirty="0" smtClean="0"/>
              <a:t/>
            </a:r>
            <a:br>
              <a:rPr lang="en-GB" sz="3200" dirty="0" smtClean="0"/>
            </a:br>
            <a:endParaRPr lang="en-GB" sz="3200" dirty="0"/>
          </a:p>
        </p:txBody>
      </p:sp>
      <p:pic>
        <p:nvPicPr>
          <p:cNvPr id="90114" name="Picture 2" descr="http://www.trust.org/contentAsset/resize-image/202f7698-2381-4411-ab1d-ad572dcdbd84/photowide/?w=460&amp;h=318&amp;vn=201201091507"/>
          <p:cNvPicPr>
            <a:picLocks noChangeAspect="1" noChangeArrowheads="1"/>
          </p:cNvPicPr>
          <p:nvPr/>
        </p:nvPicPr>
        <p:blipFill>
          <a:blip r:embed="rId2" cstate="print"/>
          <a:srcRect/>
          <a:stretch>
            <a:fillRect/>
          </a:stretch>
        </p:blipFill>
        <p:spPr bwMode="auto">
          <a:xfrm>
            <a:off x="755576" y="1916832"/>
            <a:ext cx="4381500" cy="3028950"/>
          </a:xfrm>
          <a:prstGeom prst="rect">
            <a:avLst/>
          </a:prstGeom>
          <a:noFill/>
        </p:spPr>
      </p:pic>
      <p:pic>
        <p:nvPicPr>
          <p:cNvPr id="90116" name="Picture 4" descr="http://www.teapartytribune.com/wp-content/uploads/2012/01/Christian_victims_of_Nigerian_Islamic_Extremists.jpg"/>
          <p:cNvPicPr>
            <a:picLocks noChangeAspect="1" noChangeArrowheads="1"/>
          </p:cNvPicPr>
          <p:nvPr/>
        </p:nvPicPr>
        <p:blipFill>
          <a:blip r:embed="rId3" cstate="print"/>
          <a:srcRect/>
          <a:stretch>
            <a:fillRect/>
          </a:stretch>
        </p:blipFill>
        <p:spPr bwMode="auto">
          <a:xfrm>
            <a:off x="4427984" y="3429000"/>
            <a:ext cx="4067175" cy="304800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http://i1.ytimg.com/vi/c1ASlyvBCtM/0.jpg"/>
          <p:cNvPicPr>
            <a:picLocks noChangeAspect="1" noChangeArrowheads="1"/>
          </p:cNvPicPr>
          <p:nvPr/>
        </p:nvPicPr>
        <p:blipFill>
          <a:blip r:embed="rId2" cstate="print"/>
          <a:srcRect/>
          <a:stretch>
            <a:fillRect/>
          </a:stretch>
        </p:blipFill>
        <p:spPr bwMode="auto">
          <a:xfrm>
            <a:off x="539552" y="404664"/>
            <a:ext cx="5112568" cy="5832648"/>
          </a:xfrm>
          <a:prstGeom prst="rect">
            <a:avLst/>
          </a:prstGeom>
          <a:noFill/>
        </p:spPr>
      </p:pic>
      <p:sp>
        <p:nvSpPr>
          <p:cNvPr id="103430" name="AutoShape 6" descr="data:image/jpeg;base64,/9j/4AAQSkZJRgABAQAAAQABAAD/2wCEAAkGBxQTEhUUExQVFhUXGBgaGBgYGBcXFxgYFRcXFxgaGBoYHCggGBwlHBcUITEiJSkrLi4uFx8zODMsNygtLisBCgoKDg0OGhAQGiwkHBwsLCwsLCwsLCwsLCwsLCwsLCwsLCwsLCwsLCwsLDcsLCwsLDcsLCw3Nyw3LCssLCwsLP/AABEIAMIBAwMBIgACEQEDEQH/xAAcAAABBQEBAQAAAAAAAAAAAAAEAAIDBQYBBwj/xAA+EAABAwIEAwYEAwYFBQEAAAABAAIRAyEEEjFBBVFhBhMicYGRMqGxwRRC0SNSYnLw8QcVM4LhFlNjkqIk/8QAGAEAAwEBAAAAAAAAAAAAAAAAAAECAwT/xAAiEQEBAQEAAgIBBQEAAAAAAAAAARECITESQQMTIjJRYZH/2gAMAwEAAhEDEQA/APbkkkkA2qLFQYh3jpjnPyCIfoUP3gzt3JaY6CyJcFRcNbZ82IqP08/0UxEscAI+Iet0zAnxVR/5D82tP3RFJkT5k+5lAV2BALKTHRmBu3fR2yB4rS/au8h9FfOg5SOf2IQPEcMS6doRPaep4Z9zVAWqxqU0I5itlgOo1RPCKexQPamYeoFZdlm//ob/ACu+irqituyY/b/7D9QlT59tU50t/wB0f/SE4o+atFhAIOZxBv8ADAH1KmYwWuZL51Man09FDiROJZ0pE+7x+imNKbjsG11Os2AAY0G4aFgeM4drKtRrRAblb7SvRatP4zmcJcBY22GhXnfGqmavWP8A5D8gnC6V0rjXQnKN6djNf8A7Qml4H+KmdQbwDy/RH9osJhDR72kWhxiA068wW7LHAruaynFasuEcaNElrhnpOs5h0I6dVb9mKFD8S99LO7K0uYLCARBDp3ErIHVa/sCA3vnkH8rBAJ1PT0Sp8ts+pkaDEhrSTpt5+qzHY+ofw9WqWu/aOc6bfnJ69QrftFi8uFrvEzlLRYgybb/zKmxvG8Pw/BUhXfGbLDQC5xAiTA2sk0S9qseKeUEGAGi0a3dGv8IXldcy8n+r3+61XHeM08U0VaTs1NwJBgjWGXB00cspmkk8ynWZuZT1sYXtDSAXA2dvHIlDuCjcosEU9fEtBDXE55OZ0mOm+ihDQXGJI2KtX0G8h7JjKQAsFOLvWhu5XESWpJk+lgV1chcWgJ2ipm1gcXTAiO7Mc73urbN7KKng2Bwdl8TRAO8IsE6jmGYO8qGL5hf/AGN/REgLi61B7pRyXSEkkADi8CDJHsqatSWnUNbCtdqPVOVN5ZOqxDVGrQ4vhh2IhVeJw4YC55AaNefQDmTorQqXhWXZjMKpLQ0+A6kjccgUL+Hc68ATeJ05AqXh+IdQc52UOBbGum6VlOZrTMectMgDMSJuY+FxN4VXj69T8V8LbUm/mO7nEfl6IXCdqAaVN3dkRr7Fsi6C4nx0ucXspmcobte516iVPlp4cr4urkNRrgHCr8JJIu7n6LP1ahMuOpc4/ZOqY+plyhjhedRfVRU2ktbIuJ+ZTml1mGPKr8TxOk2xe0FWFZh5LG8ZYBGURJ28yjq4njn5L7/N6P8A3We6npYpjxLHBw5hYV4I0ujOFYxzWho05eZSl07xjXOpOBDp8JBt1B1XonYEAUNRLnkx0aF5njMbD+7/AHAGnzA8Xzleo9keI0W4WiDVpg5SSMwkEk6j1R0XMN7bYtvcNZmHjqtB8gZP0C8//wARuCVMRXOWoMopsDNwbXiOsrY9t+Itik1pB3nUXiY9FjxiyX6n4R7uMff5LXj8Us2p6/JZ4jGYQYnD0+6cYAJ2BGpOvqVB+PqjQj2Wi4pVljgLxv5CTPuFQjGtAGmb0T64kKdWhP8AqBzHgVIIOsCCOqu21wdFhsY7vK5tafkFoKWJ0Ern69tMXD3JhVe7Eqq4jxZ7agDTaLhSJLWkSWcbxipH5fYpI2K+FfW6Y5R4vFMptLnuDQOaoK/bfCsPi7wDY5DBWiavqdZriQ1wJGoBBjz5JxK80p9qRQxVapSZnp1YN5abbj3KsKn+IFIj/RcHebSFTO81ue9HMe4TX4xjRLnNA5kgLzHHdscQW52UoZPxEGPcQFzB9qsTlc4sYRH5gY9L6osPnmvRqvH8O0Emqy3Iz7KkwvbHNVIyTS2MQR87rztwe98kBuY6Tp5BX3D6TmgOnKG3zJY08vQaPHaJmXRBi6B7S8TacLV7uoA7LYjUGRp1WXbiQ27XNd1I1Unaw5sCKjAIFRmaNYn/AJCVmQ+Zfk7w/itXuGl+IIlsyYPuYQ+Lr1KrY76nUbMjTXY+Eqvw+FojDVBWJYQZLTYlurcp3aeQ3UWCdgazYFRlN2zX+A+hNionn7dGZfQqpTrRbN5tf+oQdRlb9+sPZymHBp/06hH+63yKGrsr0pl5IHODbzKfwo+Uv0gpY/MS1tZ3gMGWaEel1JVdVcI71hHoPoqXhuPc+nncweLNGWW2nXlPVEu4kzdpI5GD87FP0nxfpIMXXbVyNYLiS/KctrCCp2VKodJYHeRIhKlxLCFmlVr/AGA9pUJxtKYFaDrBcCfml8qd/Hz/AEJq8RcNaTx7FZ7HYfMdSPNp+yu21XEkNfbmRY+oXTUfu1jwl1bYOeeefTLY3hpy+Agm25H1Cm4Tg8lSm6oW5Rc+IH4bxruYCfie1OWq9ndU4aYnMRJ32XR2gBEmgCOYc0/ZTN5Lqc9AsTTzNqVX/HIIuLyfFumcCwpq1g3RsySSQBveCh+0eIL3MDGQMuYt89JhN4Pjn0nSAQ6IsQQQRBs4LTm+f3Mu+bn7WiqcbfiMSKMgspghrgImAr0Ug1w6T7MafuqH/D3hzS+s8me7gD96XCfoFf8AF2FlJ7zYu8IHIak/JdfF3na5e5nWMfxri7qVMhobL5Mm9nHZY/FVy8lx1PKyO7TVcz2RpCgwuCzycwAG25XP31bcb8ySaMoUoaBvCVWfXZCV8S4EiNP62QneOJMGFipZnET91U1nguMzqrClw2o4+F2bnsmHgtUSS1SqeD8O4hoA06lJdGGqDZJMa9s4pxEve12XNEgTvymVPxOgX4UCoKZeLiPCQDqC7eyxGLxJHgfmJaSLeyVdju5adgf4pvzJXRuxliUAAgGWxIvBReGoszt8QNwNHa7zaI9VV47HUntaQXh3KBHnKgwmLDKjXFwyggxcnXy1U6vGp47j2YeKZaXMeLj8pg2MHQ9VR1+Kl9qdGpE3EuMz5Cyj7TdoWV3gtpnw6Fx+wQJ7SVzYQPJoStEja8LwgdlLszTsHW25FW2HoOa6S5rhyOaI6NmPkshwLHYk1Guz5msh7mkWyi/i5K9dx6nUqOeH02sN4uCD7aKbzb9teeuZ9PTcCwOYCQ0yOQCDGPwdQvph1Jzm2eyATb+GLrz7/OKzagdh8S00yPEwOYR/9c159xXD4jvXVMjpLnGW+LUzq0pZZMLNuvX+P1sOIIeIFrh1ug6LOYtmEfcmk7QXtHqV58wmpZ5M/wAVRw0/mlWvCB3d2vD28pafqQs/hMb89/VaJhw1IkggBtzlc4A+RFiizXbWpZgHAOkZXakc7aKAkimHPoksdoYDh7KLE8So0oFSm9si3gP2uPVTnU/tpLzf6VbsT3DW0e6MScsciZ3i6gxdVpIDmup/zAx76Kwr8TwT4JqCW6SXCD6qI8Spn4asj+ZpHzlaz8tsR+lP7B/gpEtII6GUPWwro8TZHUSFW4rj+Ss5r2tc3mAA4dZCMf20phuRtN7hOpMEeUlVsrOzApwLAbNyn+GW/RE0qjmmTWqZQCS0wRAHW4T8HxKnWuAOsyI+yZx4tbReW5fhiQ6TdImepcP7xucuMuJPud1I7CPFNtORGYkknUmANegCmw+PZlaA5ugEIXH4sucAJgXkaSEbibzEWMqF1R7gfCCGi+zbBRsqPuW5onWD6qskzI1lWn+Zuc3K4jTyKfyTnkdwDiz6XevY4tM+hHI89lP2i47iXCHVDljYATPkqOhifAWBsEwJ5knVT8Zr5oHIa7Lp4/g5u/5hWUQQMxMxOqNwzwG5YzTyFxyPNVrXOfoAALWt6nqrzguLNB7aktzN0AAdpznVct6xvOdRYAk1AHNJsWkxA8yrDGcPbTaH+AhxiGkFw8xyR/He1lXEuFR9Om0gRmY3IT1N1R4XEuqPuYHTVL5HgrDOc0y23oiqmJqG/hndMPDgdKjkx3Cj+8SjKfhN+KdyCSH/AMvd19gkl5LwvaHG3B5LrEzJAkX9VY4/iofSLPCGwIP5idrbKhrVMtVzQWthztbWnyRweHeHKNt59VcqQWF4fUqmKYB8yB9VHUwuSoGPImb5TPzCazG9257cpcOhI0UuF4i4EGnTgGxuDmvvIVGt+IcLDaeVhi++9ll8FTdnJuANTsAt1xp8MmNm/OyyWMrsMjM0He/LSyVA7G9oabaJpUZJd8TuY5dVVYau97A1rd5MC58zsg2Vw2RmYPmfYI7gmODKgbeH7xAnZSci7w+Ca9sgZX3HkVle/NNz2OkOuJk68wtNR4pS7yA8S6xF9QqztTg7iq22gcfp+ieqxZ8Br+EeBp5nU+6sOIYeo7/TDRGpuFmOCDKRYAn8038rLT4J7gXGpWa1jR8MB5JGu4j5rXmTrwm34+Wv7E4A16YZifyPBAA8L2gTBI0uju03Z9uWtWiHZrDYtgREX5hYHhvbwsLmNY8A6EXMcyFoMP23eGwCM0auBB+YUXfptJzfMrF8ZxlVtQNyBo0AcLune4UHEaMNH7Nhedg0Tby6K44tiTXe6pU8T3CMwtl5ERuFTY3hVR0FjwI0O+kes3U/G/Z2WK3F0qQJNRmWbAyZmOSr3Gg1ph7j6QPmjeJYKqC0OFR7Br+aPJCYSllw9RwEPa7fXLPVLE2on1BSaCx3xC8IfE4iWG8lxuegTKFVrntkaGT1vOi2FCth4JDGgzpA3181XM1naxr6Tdrw2T1UROYWI8gtF2gwVCQ+gCLeMGQ0n+FVNfByMxAb66+inqZTm0K1t/hIt800akkaCysuG8OLnAZy1u51gbkDdGcW4T3IMk1C/wD0n2yuAMRA0PRKUYpqAyjM4ROg59UZwzhxxAc97g1rQSBzIiyhp8ErEnvGuYWgnK4EGB5hScPo5muAmJEwT9F0bnHj0wzevPsNicPF2uMckqFci0x6IyrgQD+Y/opaeEYufGuh2jN+ZSUaJaZCIGGa3aZtCa5hBGUR+vmjCTsxT+Q9P+USzFu5/L9EA1r91P3+URunoWLcXbX5FJUhxLv3Xe6SXyGLvFuZmNSpOtwIlR0+I0ZnKQAedz57ITijpkjTQqoFQDUSjRjQ8R4rSqf6dOHc519NCpMFXkgSA7lYfRUdHGsaZ7u/np8lO3ibM2buzm1nMB9AnoegccH7En+Df7rz1+De50wI1m8e51RmO7VV6lmw0RFhJ9yqTEB58T5M7kynaJFkzBgG5b/7NH3Uxpi2WowRzdMlUPdGFKKdtCTt/ZT4U2FDCU3APaGzrI57qyxVAVWOa7Qj+yz3ZmqWzTcbnxNHLmjOMY2pRZma1pG5N49N01M8Wmm85cwi2s6aqxdimug54LdCVn34txM6yZ9SpmveQLWPmlKGmZxlpAEAuHxGLQEzimKcGucWObEAAjUG8hRcOpM7twDRmEZswMxyGsqw47xBr2ZGgt8IsbkaQr5509VVBrsgcwFr3X+I+8GyJxnEMRTDWiCSBYgSZ8oRFehh24bvc5Y6wazN4v8AcDePJUuNxeYtexxIBsDrEfTVF8DyOocartnMwHyB+d0zHcSJALmC8iNriLzdd4dg6WQvrPPiMwDYdLJuOx+ELYgu5AW+am9U1SzICABJ1tsOpOqvDjabW5WCB/WqzzMQxzobmaIteT7q2wdAfvT53Ukgx7nPytab662/upadJzYL7gfvW6fZE13NaBaTqYtA59U2tiAWgS7KLgA7m190ywxz3FzQxoaBvGv6hLGAvOS5IghwEBr23BFkVRLGxJcWnQ6uTqleczA0O5E6eyCF8R7U4qrh+7xD2Oa4ASWAuEWsRBWWwuDfTLsrwWm8gGP+FbuABaXNl0flzQPU2UDaLgSRfNzRtzC+0f4gQJJJ6C3zTMLvLyJNhA0RFPCdTMkpYvDZm2aAYuTMn5o8l4BVCWAl0zNjzU9PEEgaLlPh7sozFptuSm08O9vKOiXkeEwcd4XHaiQo5cDp8kn1ncvsgkhef3SkntoPj4T/AOySfkJW4Qd3lzkjkASVRVaZzZQCTK2gwpDM9MBzdDG383JZbiTcleTaSD6FFOXQzcFUP5CnO4fUAJy28wtOMZh2tH7RnlmCHr8VoFsZxpsCUBmMNiS02PT0VniaBJlxgRYAzdU7XgF24IIH2Kne90NcTAiyKQqkW/mfHopamLpgQweL97p5KpqETqVLRABFp8ypXFph35crgZcDbXQ6glEV+MucC00wQRFydCg6dQ3sOn/KbncbWH1IKcuBPwrhLqk5iGs0kC5V07D0qQAc90dYPyAVK/jb2Qxoho5CSfMpsvxEi7TBN9T7pKGcOfTD8xqObJMSMwjS4mfkryrhi8FzH032jKMoB6kFZfAYYMmTJG2s+SLBkhsxaSIvHUrSdZ4LE2KxFcDI5sWuSGE+8kwqsYSqSS1kz1F/mrGm5mZwk5AImTr580M/BuOzyBOjzHSTNil4ac9Z4F4ThxqAmu9lFnUg3HJrVW9oMFhWlv4YvIuHkgtE7QFHQwh8QsDP5nTHQc0TTwAyHO+SLW08vNH0n71TMY0bIqlii3R0AeyueG8FbVpuIMGY05fVd/6ZdE5xMxBFpKfw6X+pwrhUD3CYnzm3krTD4UAX97CVK3sxUaZAvzF5SJOUy2ZEAkSAQpss9otl9JadBosFLkVTRfVaYif5WmL9Qi24/LdwLb7gx/ZNAtggS5pI+qFfW8Rhpy7G3spanaNrhGZvsgsTxKmIgkk8tAkLKMmdk422VTV4y2DEz0i6npcWY5t3Qdwdf+U9KyjM4ykZZJ57KsbSqHYDrMI5xBj+yTiN0khzTc0mfFAnML28wuNxQIJa77j5KdxgHLvzuq5mBaJJ33ghMAnccqT+X2KSL/Bt5JKfI8NDw7jwoVMp8THa9JQnaLgprxUom41ZzHNp+yo6uKpzJGnnJVjwjtC6m6WiWusWkSPMKuep6p5/1W/5dSaPEXSNQbH6LtGnRc2YiNz/AHWk4jUo1KZcWi8m9y0xbqPosh3rSIAHrCOpl9gU91JrYix3iZ8lXsvZskDpBT3GfzTHspTiIENyid9T7pHiKvRFspJ6RCnoU8o8QPyTqVQNJBJI3MT8k57hpoJsT8R9NkrFQbh2jQQi24YAXhB4PCEx4jAv1VjSw2Xr6pYYd9E7ROyGe17S5xPiOgHXW+yt3U7f2WbGErMdaTfWdU8GrSmx2UBsgxfTXz1KP4LwapVe1gOpud4OuijwjXFtx56L0v8AwzwbG5qtQgE2GmiVVHD2TpYamHOZIgkmCYiLlec8SIfUcMoAmwM6L27tbx6kyg9rarA4iBvfqF4ZiXQZPin9eSUO3YZ3bRLGi5F3cggq1BjPhc4azIGqkc+q0WDHDlEa9SVVcVqOkA2DdYIM/qtMZ3r/ABo+A4pjfjl1M9RM7H7InifEKdSl4GuAdrmiQBpEFYbEYoeHKXCPT6Kelxh4bDXTaIdcjyKrbJifFrSU6xpss8gRv1tbmhmY8ZDEvIMXtA1JCCrcTFQBrwRDdeo+yrWYrKTDolZ3V+G74X2vdORtCQBqyY6A/qrel2qE+Km5pOsgGPSV5nhOIFrhlJDdDG6uu8qZc2QkHckC3ULSfl7nhF45taTtTVoYmmHts4NgEAAgk7rB41j6cAnMPn6q+bxVhp92B4ztzQ2E4U6qXZnFomNJlR1b1dPm/FnXEf1OvJNdI3+S2f8A0tSG7j5wpf8AJ6LWHM3NY3O3lCR/qRnODYh/wiC0Dex9Fctq9D5WkfNC4XDsZ8IUweNhdGpqbMmlxtYKJleJ09RZRltQjMCPKE0iC1JB/injVnzXEBW0AGy4tznbMLD0BT206tRwa0AToBYDqeQRtWnl/NMdAFJTe3LABnUkfTqpUCxzXUxlHiEjMdieQ6IKWucJaQOU2VriqoiMqFp4Qnb5o0Y64gaAfog+7i4HqjmYUgGCJ5J1PBE3v9kSr8BcJMmWz11ujXVhqu0sEJm56f0U40jvAGyLTmDOEuJBMIzNzVXSxPiADoHQaq0Y+BqCjSStAIJ262XCEzPIXS7kjQ612XefRSsxz26EjoDCHIXXaIOO1yXOzGZPMyhCXSRofKYTMRXc3mANQEjjmgDUz0QZtWgcpuTbXRUlfBvcTAIG2Y39SFoCZII9lzPJ0EDZEqbNUJ4NUcLkA8kIeF1QfhnyIWvZV5BdyJ/JPxjHOFQfG0wdzrGi5SLBUE5g3oJK1FenmtaOoB9uSHZh2tJJA6kiTfojRiKkcMfg5bm/sjMfSquyhpIYR4jGgHJAMwzS8kgETa0SB9FpcJVz2QGebwcU3B5eXN5xcFEVcd3JDmuzNOrTrPMFWXFMHmpuAMGJ9ljMOwkyfF0JsjS9tthuOsc2XEAdbEfqouLcZpdy7I8OMaKqwWrcxAiwtYBP43g6LagnM8uEgz9LJps8qxvETAtJ9kVSxs6gofEYUMaCWxPM3TMO47WUHasqFQXBEDa/2Tm4slpY2BGk2CDax5MhsxrcpOrm/hHkDPzVeSEsrvAgtaTzv+qSGa48h7pILCqViSiKTyBoE6lTkKMl2kQFnrVDWLnamApQYCaKc/8ACnbT5iU9BmfoJ5rtbEuIgW8gbqWozkbck1rI0TDmGc7f9FE6m51hMexU5aZ5/NKtVh0E3/d5efIICShhgIhcqYhs5RL3DYWHqdAhvE8wCMvISPc6o+hSaGxb0QZjadV2pDW8m6+5Uj3kWifqutgeZ9UnCw+qNGIqNclxE/qic/K4Qb6LRdxy9d/RcpVyZJkDY6z5pge5oIuFGcK0iMoHVN74QN/NEsqDYoCNtIAaAFRuHL7qchRucNOXJAdY73TnHlqosg6+6TaeXmkCyndcLAnZlzMmQbJlm9lLhonNc766FMeSddF3OZ1sgOs4q7NDm+EzH7w81SVmw8uFg4mG7hWde5mbIV+VzgG7bkISlw99UQ2myRUJdDNjp7oYsmScwI+Y6qSi4vGTSYEG9h0QVLieCfiHgtygAT8Qg+UIV9NzDDhPXVXVXCim093BIFuqzT2VXmXWvogRfYOq1rH8zpCrq1YF1h6rtBxFiiGuBRvjBhjXLqdlSQDxWDW6IKvXJ1BC42uBupHVw5sbrNblCoQpmVOqFY/zTs4m6AMFQEKNjST/AFZQPcCbAp+GoESbxsE9AqpQfFnRzjX3XKGGDRpc7/1qnGvYc1HXa4wLehQBbXCOqhqv0EBKjaxj0UFTntKDgmnICTnO1ER1lKm+y5VqeSZpacHW6m7oblDMcmYrEtYASYugO1GgGxspWuUYqzEQRulTpNEkb6pkID+SWbeUPScSnZ52PLTVATiFwqCiIsnF/wDdBHEbJjwRZOlML0Ag0AdYUTusQnueh6pd0KCcxFUtbAi99B90zE41oa0NdM5c33hcxFAujNPoVEzBtbof69UabTcX4AGsp4qg7NhqoAdbxU37td67qnoODKrbE3iVa9leL/h3Oo1gX4etaowwQAfzjkQhuK8DdhMUzxF9F/ipO1BB0E8wqs8bGe/VE1KesIHF4c6gX+qLe8grneA6qQocwvNin4Ws0kCd7+SfxqjBzi43EfNVjMR4pyhKKaYOwe9UpKgNQ/uj3SVJxCWHknU/KVJVIXaJtZZtEZcSlTAnS/NGUqI3Kd3IlANZRtmPsispLdfQWTWNEWlOc4QmWom0zp80+NkqGigxDiZGnlqhQgUCVx7CNk/CG0TPmnuAIg/3RoDUabrEkx5QpKpgwTCfQJykU2k5bdJ6ynjCPDSajbH2QeOR80qtBrtRKHwbibRb+t1LUJ6JlXWsA0AUjjKYwruVBakCidTG5Os6nVd9Vyo0kWj1QEWkgFJzyRE3XQzp5ppEGNSgJGvm2661vVNIXHE+aCOL0wvXCUwuQDy9dDkwGV2EEhxTHG7Y6rQ8Ax4q0/weIdF5pPj4Hcp5KjSY73TlylZvhacWd+HqGlWs8adRsQd0KzEscYButLgu74nQ/DViBiGD9jUP5o/K5YPFcLqU6jqbwWvbYjy5K7J7hT/VvXAykOIghZhhhxEzfVTYhj4UNGkVGKgtr7JJolJG0JHhT0BZJJZ/airGy4w2SSS+zS4dFtFkklRfZlUWSqDwBJJMIqR181Z0R4HdGmPZJJTfTSewHAjLwDodVo8a8mkySfiA9EklMdP5/UU9UQ61kPV/MkkrcZmENgp3pJJwjAFIkkih2oh9iuJIL7SjRNCSSDNKgdqkkgRI1JqSSElUXEkkzEcOeRUYQSDmFxY6rW/4qsHe0HQJNO5i58zukktOf4VHX8mArixUVHRJJRPar6SBJJJM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432" name="AutoShape 8" descr="data:image/jpeg;base64,/9j/4AAQSkZJRgABAQAAAQABAAD/2wCEAAkGBxQTEhUUExQVFhUXGBgaGBgYGBcXFxgYFRcXFxgaGBoYHCggGBwlHBcUITEiJSkrLi4uFx8zODMsNygtLisBCgoKDg0OGhAQGiwkHBwsLCwsLCwsLCwsLCwsLCwsLCwsLCwsLCwsLCwsLDcsLCwsLDcsLCw3Nyw3LCssLCwsLP/AABEIAMIBAwMBIgACEQEDEQH/xAAcAAABBQEBAQAAAAAAAAAAAAAEAAIDBQYBBwj/xAA+EAABAwIEAwYEAwYFBQEAAAABAAIRAyEEEjFBBVFhBhMicYGRMqGxwRRC0SNSYnLw8QcVM4LhFlNjkqIk/8QAGAEAAwEBAAAAAAAAAAAAAAAAAAECAwT/xAAiEQEBAQEAAgIBBQEAAAAAAAAAARECITESQQMTIjJRYZH/2gAMAwEAAhEDEQA/APbkkkkA2qLFQYh3jpjnPyCIfoUP3gzt3JaY6CyJcFRcNbZ82IqP08/0UxEscAI+Iet0zAnxVR/5D82tP3RFJkT5k+5lAV2BALKTHRmBu3fR2yB4rS/au8h9FfOg5SOf2IQPEcMS6doRPaep4Z9zVAWqxqU0I5itlgOo1RPCKexQPamYeoFZdlm//ob/ACu+irqituyY/b/7D9QlT59tU50t/wB0f/SE4o+atFhAIOZxBv8ADAH1KmYwWuZL51Man09FDiROJZ0pE+7x+imNKbjsG11Os2AAY0G4aFgeM4drKtRrRAblb7SvRatP4zmcJcBY22GhXnfGqmavWP8A5D8gnC6V0rjXQnKN6djNf8A7Qml4H+KmdQbwDy/RH9osJhDR72kWhxiA068wW7LHAruaynFasuEcaNElrhnpOs5h0I6dVb9mKFD8S99LO7K0uYLCARBDp3ErIHVa/sCA3vnkH8rBAJ1PT0Sp8ts+pkaDEhrSTpt5+qzHY+ofw9WqWu/aOc6bfnJ69QrftFi8uFrvEzlLRYgybb/zKmxvG8Pw/BUhXfGbLDQC5xAiTA2sk0S9qseKeUEGAGi0a3dGv8IXldcy8n+r3+61XHeM08U0VaTs1NwJBgjWGXB00cspmkk8ynWZuZT1sYXtDSAXA2dvHIlDuCjcosEU9fEtBDXE55OZ0mOm+ihDQXGJI2KtX0G8h7JjKQAsFOLvWhu5XESWpJk+lgV1chcWgJ2ipm1gcXTAiO7Mc73urbN7KKng2Bwdl8TRAO8IsE6jmGYO8qGL5hf/AGN/REgLi61B7pRyXSEkkADi8CDJHsqatSWnUNbCtdqPVOVN5ZOqxDVGrQ4vhh2IhVeJw4YC55AaNefQDmTorQqXhWXZjMKpLQ0+A6kjccgUL+Hc68ATeJ05AqXh+IdQc52UOBbGum6VlOZrTMectMgDMSJuY+FxN4VXj69T8V8LbUm/mO7nEfl6IXCdqAaVN3dkRr7Fsi6C4nx0ucXspmcobte516iVPlp4cr4urkNRrgHCr8JJIu7n6LP1ahMuOpc4/ZOqY+plyhjhedRfVRU2ktbIuJ+ZTml1mGPKr8TxOk2xe0FWFZh5LG8ZYBGURJ28yjq4njn5L7/N6P8A3We6npYpjxLHBw5hYV4I0ujOFYxzWho05eZSl07xjXOpOBDp8JBt1B1XonYEAUNRLnkx0aF5njMbD+7/AHAGnzA8Xzleo9keI0W4WiDVpg5SSMwkEk6j1R0XMN7bYtvcNZmHjqtB8gZP0C8//wARuCVMRXOWoMopsDNwbXiOsrY9t+Itik1pB3nUXiY9FjxiyX6n4R7uMff5LXj8Us2p6/JZ4jGYQYnD0+6cYAJ2BGpOvqVB+PqjQj2Wi4pVljgLxv5CTPuFQjGtAGmb0T64kKdWhP8AqBzHgVIIOsCCOqu21wdFhsY7vK5tafkFoKWJ0Ern69tMXD3JhVe7Eqq4jxZ7agDTaLhSJLWkSWcbxipH5fYpI2K+FfW6Y5R4vFMptLnuDQOaoK/bfCsPi7wDY5DBWiavqdZriQ1wJGoBBjz5JxK80p9qRQxVapSZnp1YN5abbj3KsKn+IFIj/RcHebSFTO81ue9HMe4TX4xjRLnNA5kgLzHHdscQW52UoZPxEGPcQFzB9qsTlc4sYRH5gY9L6osPnmvRqvH8O0Emqy3Iz7KkwvbHNVIyTS2MQR87rztwe98kBuY6Tp5BX3D6TmgOnKG3zJY08vQaPHaJmXRBi6B7S8TacLV7uoA7LYjUGRp1WXbiQ27XNd1I1Unaw5sCKjAIFRmaNYn/AJCVmQ+Zfk7w/itXuGl+IIlsyYPuYQ+Lr1KrY76nUbMjTXY+Eqvw+FojDVBWJYQZLTYlurcp3aeQ3UWCdgazYFRlN2zX+A+hNionn7dGZfQqpTrRbN5tf+oQdRlb9+sPZymHBp/06hH+63yKGrsr0pl5IHODbzKfwo+Uv0gpY/MS1tZ3gMGWaEel1JVdVcI71hHoPoqXhuPc+nncweLNGWW2nXlPVEu4kzdpI5GD87FP0nxfpIMXXbVyNYLiS/KctrCCp2VKodJYHeRIhKlxLCFmlVr/AGA9pUJxtKYFaDrBcCfml8qd/Hz/AEJq8RcNaTx7FZ7HYfMdSPNp+yu21XEkNfbmRY+oXTUfu1jwl1bYOeeefTLY3hpy+Agm25H1Cm4Tg8lSm6oW5Rc+IH4bxruYCfie1OWq9ndU4aYnMRJ32XR2gBEmgCOYc0/ZTN5Lqc9AsTTzNqVX/HIIuLyfFumcCwpq1g3RsySSQBveCh+0eIL3MDGQMuYt89JhN4Pjn0nSAQ6IsQQQRBs4LTm+f3Mu+bn7WiqcbfiMSKMgspghrgImAr0Ug1w6T7MafuqH/D3hzS+s8me7gD96XCfoFf8AF2FlJ7zYu8IHIak/JdfF3na5e5nWMfxri7qVMhobL5Mm9nHZY/FVy8lx1PKyO7TVcz2RpCgwuCzycwAG25XP31bcb8ySaMoUoaBvCVWfXZCV8S4EiNP62QneOJMGFipZnET91U1nguMzqrClw2o4+F2bnsmHgtUSS1SqeD8O4hoA06lJdGGqDZJMa9s4pxEve12XNEgTvymVPxOgX4UCoKZeLiPCQDqC7eyxGLxJHgfmJaSLeyVdju5adgf4pvzJXRuxliUAAgGWxIvBReGoszt8QNwNHa7zaI9VV47HUntaQXh3KBHnKgwmLDKjXFwyggxcnXy1U6vGp47j2YeKZaXMeLj8pg2MHQ9VR1+Kl9qdGpE3EuMz5Cyj7TdoWV3gtpnw6Fx+wQJ7SVzYQPJoStEja8LwgdlLszTsHW25FW2HoOa6S5rhyOaI6NmPkshwLHYk1Guz5msh7mkWyi/i5K9dx6nUqOeH02sN4uCD7aKbzb9teeuZ9PTcCwOYCQ0yOQCDGPwdQvph1Jzm2eyATb+GLrz7/OKzagdh8S00yPEwOYR/9c159xXD4jvXVMjpLnGW+LUzq0pZZMLNuvX+P1sOIIeIFrh1ug6LOYtmEfcmk7QXtHqV58wmpZ5M/wAVRw0/mlWvCB3d2vD28pafqQs/hMb89/VaJhw1IkggBtzlc4A+RFiizXbWpZgHAOkZXakc7aKAkimHPoksdoYDh7KLE8So0oFSm9si3gP2uPVTnU/tpLzf6VbsT3DW0e6MScsciZ3i6gxdVpIDmup/zAx76Kwr8TwT4JqCW6SXCD6qI8Spn4asj+ZpHzlaz8tsR+lP7B/gpEtII6GUPWwro8TZHUSFW4rj+Ss5r2tc3mAA4dZCMf20phuRtN7hOpMEeUlVsrOzApwLAbNyn+GW/RE0qjmmTWqZQCS0wRAHW4T8HxKnWuAOsyI+yZx4tbReW5fhiQ6TdImepcP7xucuMuJPud1I7CPFNtORGYkknUmANegCmw+PZlaA5ugEIXH4sucAJgXkaSEbibzEWMqF1R7gfCCGi+zbBRsqPuW5onWD6qskzI1lWn+Zuc3K4jTyKfyTnkdwDiz6XevY4tM+hHI89lP2i47iXCHVDljYATPkqOhifAWBsEwJ5knVT8Zr5oHIa7Lp4/g5u/5hWUQQMxMxOqNwzwG5YzTyFxyPNVrXOfoAALWt6nqrzguLNB7aktzN0AAdpznVct6xvOdRYAk1AHNJsWkxA8yrDGcPbTaH+AhxiGkFw8xyR/He1lXEuFR9Om0gRmY3IT1N1R4XEuqPuYHTVL5HgrDOc0y23oiqmJqG/hndMPDgdKjkx3Cj+8SjKfhN+KdyCSH/AMvd19gkl5LwvaHG3B5LrEzJAkX9VY4/iofSLPCGwIP5idrbKhrVMtVzQWthztbWnyRweHeHKNt59VcqQWF4fUqmKYB8yB9VHUwuSoGPImb5TPzCazG9257cpcOhI0UuF4i4EGnTgGxuDmvvIVGt+IcLDaeVhi++9ll8FTdnJuANTsAt1xp8MmNm/OyyWMrsMjM0He/LSyVA7G9oabaJpUZJd8TuY5dVVYau97A1rd5MC58zsg2Vw2RmYPmfYI7gmODKgbeH7xAnZSci7w+Ca9sgZX3HkVle/NNz2OkOuJk68wtNR4pS7yA8S6xF9QqztTg7iq22gcfp+ieqxZ8Br+EeBp5nU+6sOIYeo7/TDRGpuFmOCDKRYAn8038rLT4J7gXGpWa1jR8MB5JGu4j5rXmTrwm34+Wv7E4A16YZifyPBAA8L2gTBI0uju03Z9uWtWiHZrDYtgREX5hYHhvbwsLmNY8A6EXMcyFoMP23eGwCM0auBB+YUXfptJzfMrF8ZxlVtQNyBo0AcLune4UHEaMNH7Nhedg0Tby6K44tiTXe6pU8T3CMwtl5ERuFTY3hVR0FjwI0O+kes3U/G/Z2WK3F0qQJNRmWbAyZmOSr3Gg1ph7j6QPmjeJYKqC0OFR7Br+aPJCYSllw9RwEPa7fXLPVLE2on1BSaCx3xC8IfE4iWG8lxuegTKFVrntkaGT1vOi2FCth4JDGgzpA3181XM1naxr6Tdrw2T1UROYWI8gtF2gwVCQ+gCLeMGQ0n+FVNfByMxAb66+inqZTm0K1t/hIt800akkaCysuG8OLnAZy1u51gbkDdGcW4T3IMk1C/wD0n2yuAMRA0PRKUYpqAyjM4ROg59UZwzhxxAc97g1rQSBzIiyhp8ErEnvGuYWgnK4EGB5hScPo5muAmJEwT9F0bnHj0wzevPsNicPF2uMckqFci0x6IyrgQD+Y/opaeEYufGuh2jN+ZSUaJaZCIGGa3aZtCa5hBGUR+vmjCTsxT+Q9P+USzFu5/L9EA1r91P3+URunoWLcXbX5FJUhxLv3Xe6SXyGLvFuZmNSpOtwIlR0+I0ZnKQAedz57ITijpkjTQqoFQDUSjRjQ8R4rSqf6dOHc519NCpMFXkgSA7lYfRUdHGsaZ7u/np8lO3ibM2buzm1nMB9AnoegccH7En+Df7rz1+De50wI1m8e51RmO7VV6lmw0RFhJ9yqTEB58T5M7kynaJFkzBgG5b/7NH3Uxpi2WowRzdMlUPdGFKKdtCTt/ZT4U2FDCU3APaGzrI57qyxVAVWOa7Qj+yz3ZmqWzTcbnxNHLmjOMY2pRZma1pG5N49N01M8Wmm85cwi2s6aqxdimug54LdCVn34txM6yZ9SpmveQLWPmlKGmZxlpAEAuHxGLQEzimKcGucWObEAAjUG8hRcOpM7twDRmEZswMxyGsqw47xBr2ZGgt8IsbkaQr5509VVBrsgcwFr3X+I+8GyJxnEMRTDWiCSBYgSZ8oRFehh24bvc5Y6wazN4v8AcDePJUuNxeYtexxIBsDrEfTVF8DyOocartnMwHyB+d0zHcSJALmC8iNriLzdd4dg6WQvrPPiMwDYdLJuOx+ELYgu5AW+am9U1SzICABJ1tsOpOqvDjabW5WCB/WqzzMQxzobmaIteT7q2wdAfvT53Ukgx7nPytab662/upadJzYL7gfvW6fZE13NaBaTqYtA59U2tiAWgS7KLgA7m190ywxz3FzQxoaBvGv6hLGAvOS5IghwEBr23BFkVRLGxJcWnQ6uTqleczA0O5E6eyCF8R7U4qrh+7xD2Oa4ASWAuEWsRBWWwuDfTLsrwWm8gGP+FbuABaXNl0flzQPU2UDaLgSRfNzRtzC+0f4gQJJJ6C3zTMLvLyJNhA0RFPCdTMkpYvDZm2aAYuTMn5o8l4BVCWAl0zNjzU9PEEgaLlPh7sozFptuSm08O9vKOiXkeEwcd4XHaiQo5cDp8kn1ncvsgkhef3SkntoPj4T/AOySfkJW4Qd3lzkjkASVRVaZzZQCTK2gwpDM9MBzdDG383JZbiTcleTaSD6FFOXQzcFUP5CnO4fUAJy28wtOMZh2tH7RnlmCHr8VoFsZxpsCUBmMNiS02PT0VniaBJlxgRYAzdU7XgF24IIH2Kne90NcTAiyKQqkW/mfHopamLpgQweL97p5KpqETqVLRABFp8ypXFph35crgZcDbXQ6glEV+MucC00wQRFydCg6dQ3sOn/KbncbWH1IKcuBPwrhLqk5iGs0kC5V07D0qQAc90dYPyAVK/jb2Qxoho5CSfMpsvxEi7TBN9T7pKGcOfTD8xqObJMSMwjS4mfkryrhi8FzH032jKMoB6kFZfAYYMmTJG2s+SLBkhsxaSIvHUrSdZ4LE2KxFcDI5sWuSGE+8kwqsYSqSS1kz1F/mrGm5mZwk5AImTr580M/BuOzyBOjzHSTNil4ac9Z4F4ThxqAmu9lFnUg3HJrVW9oMFhWlv4YvIuHkgtE7QFHQwh8QsDP5nTHQc0TTwAyHO+SLW08vNH0n71TMY0bIqlii3R0AeyueG8FbVpuIMGY05fVd/6ZdE5xMxBFpKfw6X+pwrhUD3CYnzm3krTD4UAX97CVK3sxUaZAvzF5SJOUy2ZEAkSAQpss9otl9JadBosFLkVTRfVaYif5WmL9Qi24/LdwLb7gx/ZNAtggS5pI+qFfW8Rhpy7G3spanaNrhGZvsgsTxKmIgkk8tAkLKMmdk422VTV4y2DEz0i6npcWY5t3Qdwdf+U9KyjM4ykZZJ57KsbSqHYDrMI5xBj+yTiN0khzTc0mfFAnML28wuNxQIJa77j5KdxgHLvzuq5mBaJJ33ghMAnccqT+X2KSL/Bt5JKfI8NDw7jwoVMp8THa9JQnaLgprxUom41ZzHNp+yo6uKpzJGnnJVjwjtC6m6WiWusWkSPMKuep6p5/1W/5dSaPEXSNQbH6LtGnRc2YiNz/AHWk4jUo1KZcWi8m9y0xbqPosh3rSIAHrCOpl9gU91JrYix3iZ8lXsvZskDpBT3GfzTHspTiIENyid9T7pHiKvRFspJ6RCnoU8o8QPyTqVQNJBJI3MT8k57hpoJsT8R9NkrFQbh2jQQi24YAXhB4PCEx4jAv1VjSw2Xr6pYYd9E7ROyGe17S5xPiOgHXW+yt3U7f2WbGErMdaTfWdU8GrSmx2UBsgxfTXz1KP4LwapVe1gOpud4OuijwjXFtx56L0v8AwzwbG5qtQgE2GmiVVHD2TpYamHOZIgkmCYiLlec8SIfUcMoAmwM6L27tbx6kyg9rarA4iBvfqF4ZiXQZPin9eSUO3YZ3bRLGi5F3cggq1BjPhc4azIGqkc+q0WDHDlEa9SVVcVqOkA2DdYIM/qtMZ3r/ABo+A4pjfjl1M9RM7H7InifEKdSl4GuAdrmiQBpEFYbEYoeHKXCPT6Kelxh4bDXTaIdcjyKrbJifFrSU6xpss8gRv1tbmhmY8ZDEvIMXtA1JCCrcTFQBrwRDdeo+yrWYrKTDolZ3V+G74X2vdORtCQBqyY6A/qrel2qE+Km5pOsgGPSV5nhOIFrhlJDdDG6uu8qZc2QkHckC3ULSfl7nhF45taTtTVoYmmHts4NgEAAgk7rB41j6cAnMPn6q+bxVhp92B4ztzQ2E4U6qXZnFomNJlR1b1dPm/FnXEf1OvJNdI3+S2f8A0tSG7j5wpf8AJ6LWHM3NY3O3lCR/qRnODYh/wiC0Dex9Fctq9D5WkfNC4XDsZ8IUweNhdGpqbMmlxtYKJleJ09RZRltQjMCPKE0iC1JB/injVnzXEBW0AGy4tznbMLD0BT206tRwa0AToBYDqeQRtWnl/NMdAFJTe3LABnUkfTqpUCxzXUxlHiEjMdieQ6IKWucJaQOU2VriqoiMqFp4Qnb5o0Y64gaAfog+7i4HqjmYUgGCJ5J1PBE3v9kSr8BcJMmWz11ujXVhqu0sEJm56f0U40jvAGyLTmDOEuJBMIzNzVXSxPiADoHQaq0Y+BqCjSStAIJ262XCEzPIXS7kjQ612XefRSsxz26EjoDCHIXXaIOO1yXOzGZPMyhCXSRofKYTMRXc3mANQEjjmgDUz0QZtWgcpuTbXRUlfBvcTAIG2Y39SFoCZII9lzPJ0EDZEqbNUJ4NUcLkA8kIeF1QfhnyIWvZV5BdyJ/JPxjHOFQfG0wdzrGi5SLBUE5g3oJK1FenmtaOoB9uSHZh2tJJA6kiTfojRiKkcMfg5bm/sjMfSquyhpIYR4jGgHJAMwzS8kgETa0SB9FpcJVz2QGebwcU3B5eXN5xcFEVcd3JDmuzNOrTrPMFWXFMHmpuAMGJ9ljMOwkyfF0JsjS9tthuOsc2XEAdbEfqouLcZpdy7I8OMaKqwWrcxAiwtYBP43g6LagnM8uEgz9LJps8qxvETAtJ9kVSxs6gofEYUMaCWxPM3TMO47WUHasqFQXBEDa/2Tm4slpY2BGk2CDax5MhsxrcpOrm/hHkDPzVeSEsrvAgtaTzv+qSGa48h7pILCqViSiKTyBoE6lTkKMl2kQFnrVDWLnamApQYCaKc/8ACnbT5iU9BmfoJ5rtbEuIgW8gbqWozkbck1rI0TDmGc7f9FE6m51hMexU5aZ5/NKtVh0E3/d5efIICShhgIhcqYhs5RL3DYWHqdAhvE8wCMvISPc6o+hSaGxb0QZjadV2pDW8m6+5Uj3kWifqutgeZ9UnCw+qNGIqNclxE/qic/K4Qb6LRdxy9d/RcpVyZJkDY6z5pge5oIuFGcK0iMoHVN74QN/NEsqDYoCNtIAaAFRuHL7qchRucNOXJAdY73TnHlqosg6+6TaeXmkCyndcLAnZlzMmQbJlm9lLhonNc766FMeSddF3OZ1sgOs4q7NDm+EzH7w81SVmw8uFg4mG7hWde5mbIV+VzgG7bkISlw99UQ2myRUJdDNjp7oYsmScwI+Y6qSi4vGTSYEG9h0QVLieCfiHgtygAT8Qg+UIV9NzDDhPXVXVXCim093BIFuqzT2VXmXWvogRfYOq1rH8zpCrq1YF1h6rtBxFiiGuBRvjBhjXLqdlSQDxWDW6IKvXJ1BC42uBupHVw5sbrNblCoQpmVOqFY/zTs4m6AMFQEKNjST/AFZQPcCbAp+GoESbxsE9AqpQfFnRzjX3XKGGDRpc7/1qnGvYc1HXa4wLehQBbXCOqhqv0EBKjaxj0UFTntKDgmnICTnO1ER1lKm+y5VqeSZpacHW6m7oblDMcmYrEtYASYugO1GgGxspWuUYqzEQRulTpNEkb6pkID+SWbeUPScSnZ52PLTVATiFwqCiIsnF/wDdBHEbJjwRZOlML0Ag0AdYUTusQnueh6pd0KCcxFUtbAi99B90zE41oa0NdM5c33hcxFAujNPoVEzBtbof69UabTcX4AGsp4qg7NhqoAdbxU37td67qnoODKrbE3iVa9leL/h3Oo1gX4etaowwQAfzjkQhuK8DdhMUzxF9F/ipO1BB0E8wqs8bGe/VE1KesIHF4c6gX+qLe8grneA6qQocwvNin4Ws0kCd7+SfxqjBzi43EfNVjMR4pyhKKaYOwe9UpKgNQ/uj3SVJxCWHknU/KVJVIXaJtZZtEZcSlTAnS/NGUqI3Kd3IlANZRtmPsispLdfQWTWNEWlOc4QmWom0zp80+NkqGigxDiZGnlqhQgUCVx7CNk/CG0TPmnuAIg/3RoDUabrEkx5QpKpgwTCfQJykU2k5bdJ6ynjCPDSajbH2QeOR80qtBrtRKHwbibRb+t1LUJ6JlXWsA0AUjjKYwruVBakCidTG5Os6nVd9Vyo0kWj1QEWkgFJzyRE3XQzp5ppEGNSgJGvm2661vVNIXHE+aCOL0wvXCUwuQDy9dDkwGV2EEhxTHG7Y6rQ8Ax4q0/weIdF5pPj4Hcp5KjSY73TlylZvhacWd+HqGlWs8adRsQd0KzEscYButLgu74nQ/DViBiGD9jUP5o/K5YPFcLqU6jqbwWvbYjy5K7J7hT/VvXAykOIghZhhhxEzfVTYhj4UNGkVGKgtr7JJolJG0JHhT0BZJJZ/airGy4w2SSS+zS4dFtFkklRfZlUWSqDwBJJMIqR181Z0R4HdGmPZJJTfTSewHAjLwDodVo8a8mkySfiA9EklMdP5/UU9UQ61kPV/MkkrcZmENgp3pJJwjAFIkkih2oh9iuJIL7SjRNCSSDNKgdqkkgRI1JqSSElUXEkkzEcOeRUYQSDmFxY6rW/4qsHe0HQJNO5i58zukktOf4VHX8mArixUVHRJJRPar6SBJJJM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434" name="AutoShape 10" descr="data:image/jpeg;base64,/9j/4AAQSkZJRgABAQAAAQABAAD/2wCEAAkGBxQTEhUUExQVFhUXGBgaGBgYGBcXFxgYFRcXFxgaGBoYHCggGBwlHBcUITEiJSkrLi4uFx8zODMsNygtLisBCgoKDg0OGhAQGiwkHBwsLCwsLCwsLCwsLCwsLCwsLCwsLCwsLCwsLCwsLDcsLCwsLDcsLCw3Nyw3LCssLCwsLP/AABEIAMIBAwMBIgACEQEDEQH/xAAcAAABBQEBAQAAAAAAAAAAAAAEAAIDBQYBBwj/xAA+EAABAwIEAwYEAwYFBQEAAAABAAIRAyEEEjFBBVFhBhMicYGRMqGxwRRC0SNSYnLw8QcVM4LhFlNjkqIk/8QAGAEAAwEBAAAAAAAAAAAAAAAAAAECAwT/xAAiEQEBAQEAAgIBBQEAAAAAAAAAARECITESQQMTIjJRYZH/2gAMAwEAAhEDEQA/APbkkkkA2qLFQYh3jpjnPyCIfoUP3gzt3JaY6CyJcFRcNbZ82IqP08/0UxEscAI+Iet0zAnxVR/5D82tP3RFJkT5k+5lAV2BALKTHRmBu3fR2yB4rS/au8h9FfOg5SOf2IQPEcMS6doRPaep4Z9zVAWqxqU0I5itlgOo1RPCKexQPamYeoFZdlm//ob/ACu+irqituyY/b/7D9QlT59tU50t/wB0f/SE4o+atFhAIOZxBv8ADAH1KmYwWuZL51Man09FDiROJZ0pE+7x+imNKbjsG11Os2AAY0G4aFgeM4drKtRrRAblb7SvRatP4zmcJcBY22GhXnfGqmavWP8A5D8gnC6V0rjXQnKN6djNf8A7Qml4H+KmdQbwDy/RH9osJhDR72kWhxiA068wW7LHAruaynFasuEcaNElrhnpOs5h0I6dVb9mKFD8S99LO7K0uYLCARBDp3ErIHVa/sCA3vnkH8rBAJ1PT0Sp8ts+pkaDEhrSTpt5+qzHY+ofw9WqWu/aOc6bfnJ69QrftFi8uFrvEzlLRYgybb/zKmxvG8Pw/BUhXfGbLDQC5xAiTA2sk0S9qseKeUEGAGi0a3dGv8IXldcy8n+r3+61XHeM08U0VaTs1NwJBgjWGXB00cspmkk8ynWZuZT1sYXtDSAXA2dvHIlDuCjcosEU9fEtBDXE55OZ0mOm+ihDQXGJI2KtX0G8h7JjKQAsFOLvWhu5XESWpJk+lgV1chcWgJ2ipm1gcXTAiO7Mc73urbN7KKng2Bwdl8TRAO8IsE6jmGYO8qGL5hf/AGN/REgLi61B7pRyXSEkkADi8CDJHsqatSWnUNbCtdqPVOVN5ZOqxDVGrQ4vhh2IhVeJw4YC55AaNefQDmTorQqXhWXZjMKpLQ0+A6kjccgUL+Hc68ATeJ05AqXh+IdQc52UOBbGum6VlOZrTMectMgDMSJuY+FxN4VXj69T8V8LbUm/mO7nEfl6IXCdqAaVN3dkRr7Fsi6C4nx0ucXspmcobte516iVPlp4cr4urkNRrgHCr8JJIu7n6LP1ahMuOpc4/ZOqY+plyhjhedRfVRU2ktbIuJ+ZTml1mGPKr8TxOk2xe0FWFZh5LG8ZYBGURJ28yjq4njn5L7/N6P8A3We6npYpjxLHBw5hYV4I0ujOFYxzWho05eZSl07xjXOpOBDp8JBt1B1XonYEAUNRLnkx0aF5njMbD+7/AHAGnzA8Xzleo9keI0W4WiDVpg5SSMwkEk6j1R0XMN7bYtvcNZmHjqtB8gZP0C8//wARuCVMRXOWoMopsDNwbXiOsrY9t+Itik1pB3nUXiY9FjxiyX6n4R7uMff5LXj8Us2p6/JZ4jGYQYnD0+6cYAJ2BGpOvqVB+PqjQj2Wi4pVljgLxv5CTPuFQjGtAGmb0T64kKdWhP8AqBzHgVIIOsCCOqu21wdFhsY7vK5tafkFoKWJ0Ern69tMXD3JhVe7Eqq4jxZ7agDTaLhSJLWkSWcbxipH5fYpI2K+FfW6Y5R4vFMptLnuDQOaoK/bfCsPi7wDY5DBWiavqdZriQ1wJGoBBjz5JxK80p9qRQxVapSZnp1YN5abbj3KsKn+IFIj/RcHebSFTO81ue9HMe4TX4xjRLnNA5kgLzHHdscQW52UoZPxEGPcQFzB9qsTlc4sYRH5gY9L6osPnmvRqvH8O0Emqy3Iz7KkwvbHNVIyTS2MQR87rztwe98kBuY6Tp5BX3D6TmgOnKG3zJY08vQaPHaJmXRBi6B7S8TacLV7uoA7LYjUGRp1WXbiQ27XNd1I1Unaw5sCKjAIFRmaNYn/AJCVmQ+Zfk7w/itXuGl+IIlsyYPuYQ+Lr1KrY76nUbMjTXY+Eqvw+FojDVBWJYQZLTYlurcp3aeQ3UWCdgazYFRlN2zX+A+hNionn7dGZfQqpTrRbN5tf+oQdRlb9+sPZymHBp/06hH+63yKGrsr0pl5IHODbzKfwo+Uv0gpY/MS1tZ3gMGWaEel1JVdVcI71hHoPoqXhuPc+nncweLNGWW2nXlPVEu4kzdpI5GD87FP0nxfpIMXXbVyNYLiS/KctrCCp2VKodJYHeRIhKlxLCFmlVr/AGA9pUJxtKYFaDrBcCfml8qd/Hz/AEJq8RcNaTx7FZ7HYfMdSPNp+yu21XEkNfbmRY+oXTUfu1jwl1bYOeeefTLY3hpy+Agm25H1Cm4Tg8lSm6oW5Rc+IH4bxruYCfie1OWq9ndU4aYnMRJ32XR2gBEmgCOYc0/ZTN5Lqc9AsTTzNqVX/HIIuLyfFumcCwpq1g3RsySSQBveCh+0eIL3MDGQMuYt89JhN4Pjn0nSAQ6IsQQQRBs4LTm+f3Mu+bn7WiqcbfiMSKMgspghrgImAr0Ug1w6T7MafuqH/D3hzS+s8me7gD96XCfoFf8AF2FlJ7zYu8IHIak/JdfF3na5e5nWMfxri7qVMhobL5Mm9nHZY/FVy8lx1PKyO7TVcz2RpCgwuCzycwAG25XP31bcb8ySaMoUoaBvCVWfXZCV8S4EiNP62QneOJMGFipZnET91U1nguMzqrClw2o4+F2bnsmHgtUSS1SqeD8O4hoA06lJdGGqDZJMa9s4pxEve12XNEgTvymVPxOgX4UCoKZeLiPCQDqC7eyxGLxJHgfmJaSLeyVdju5adgf4pvzJXRuxliUAAgGWxIvBReGoszt8QNwNHa7zaI9VV47HUntaQXh3KBHnKgwmLDKjXFwyggxcnXy1U6vGp47j2YeKZaXMeLj8pg2MHQ9VR1+Kl9qdGpE3EuMz5Cyj7TdoWV3gtpnw6Fx+wQJ7SVzYQPJoStEja8LwgdlLszTsHW25FW2HoOa6S5rhyOaI6NmPkshwLHYk1Guz5msh7mkWyi/i5K9dx6nUqOeH02sN4uCD7aKbzb9teeuZ9PTcCwOYCQ0yOQCDGPwdQvph1Jzm2eyATb+GLrz7/OKzagdh8S00yPEwOYR/9c159xXD4jvXVMjpLnGW+LUzq0pZZMLNuvX+P1sOIIeIFrh1ug6LOYtmEfcmk7QXtHqV58wmpZ5M/wAVRw0/mlWvCB3d2vD28pafqQs/hMb89/VaJhw1IkggBtzlc4A+RFiizXbWpZgHAOkZXakc7aKAkimHPoksdoYDh7KLE8So0oFSm9si3gP2uPVTnU/tpLzf6VbsT3DW0e6MScsciZ3i6gxdVpIDmup/zAx76Kwr8TwT4JqCW6SXCD6qI8Spn4asj+ZpHzlaz8tsR+lP7B/gpEtII6GUPWwro8TZHUSFW4rj+Ss5r2tc3mAA4dZCMf20phuRtN7hOpMEeUlVsrOzApwLAbNyn+GW/RE0qjmmTWqZQCS0wRAHW4T8HxKnWuAOsyI+yZx4tbReW5fhiQ6TdImepcP7xucuMuJPud1I7CPFNtORGYkknUmANegCmw+PZlaA5ugEIXH4sucAJgXkaSEbibzEWMqF1R7gfCCGi+zbBRsqPuW5onWD6qskzI1lWn+Zuc3K4jTyKfyTnkdwDiz6XevY4tM+hHI89lP2i47iXCHVDljYATPkqOhifAWBsEwJ5knVT8Zr5oHIa7Lp4/g5u/5hWUQQMxMxOqNwzwG5YzTyFxyPNVrXOfoAALWt6nqrzguLNB7aktzN0AAdpznVct6xvOdRYAk1AHNJsWkxA8yrDGcPbTaH+AhxiGkFw8xyR/He1lXEuFR9Om0gRmY3IT1N1R4XEuqPuYHTVL5HgrDOc0y23oiqmJqG/hndMPDgdKjkx3Cj+8SjKfhN+KdyCSH/AMvd19gkl5LwvaHG3B5LrEzJAkX9VY4/iofSLPCGwIP5idrbKhrVMtVzQWthztbWnyRweHeHKNt59VcqQWF4fUqmKYB8yB9VHUwuSoGPImb5TPzCazG9257cpcOhI0UuF4i4EGnTgGxuDmvvIVGt+IcLDaeVhi++9ll8FTdnJuANTsAt1xp8MmNm/OyyWMrsMjM0He/LSyVA7G9oabaJpUZJd8TuY5dVVYau97A1rd5MC58zsg2Vw2RmYPmfYI7gmODKgbeH7xAnZSci7w+Ca9sgZX3HkVle/NNz2OkOuJk68wtNR4pS7yA8S6xF9QqztTg7iq22gcfp+ieqxZ8Br+EeBp5nU+6sOIYeo7/TDRGpuFmOCDKRYAn8038rLT4J7gXGpWa1jR8MB5JGu4j5rXmTrwm34+Wv7E4A16YZifyPBAA8L2gTBI0uju03Z9uWtWiHZrDYtgREX5hYHhvbwsLmNY8A6EXMcyFoMP23eGwCM0auBB+YUXfptJzfMrF8ZxlVtQNyBo0AcLune4UHEaMNH7Nhedg0Tby6K44tiTXe6pU8T3CMwtl5ERuFTY3hVR0FjwI0O+kes3U/G/Z2WK3F0qQJNRmWbAyZmOSr3Gg1ph7j6QPmjeJYKqC0OFR7Br+aPJCYSllw9RwEPa7fXLPVLE2on1BSaCx3xC8IfE4iWG8lxuegTKFVrntkaGT1vOi2FCth4JDGgzpA3181XM1naxr6Tdrw2T1UROYWI8gtF2gwVCQ+gCLeMGQ0n+FVNfByMxAb66+inqZTm0K1t/hIt800akkaCysuG8OLnAZy1u51gbkDdGcW4T3IMk1C/wD0n2yuAMRA0PRKUYpqAyjM4ROg59UZwzhxxAc97g1rQSBzIiyhp8ErEnvGuYWgnK4EGB5hScPo5muAmJEwT9F0bnHj0wzevPsNicPF2uMckqFci0x6IyrgQD+Y/opaeEYufGuh2jN+ZSUaJaZCIGGa3aZtCa5hBGUR+vmjCTsxT+Q9P+USzFu5/L9EA1r91P3+URunoWLcXbX5FJUhxLv3Xe6SXyGLvFuZmNSpOtwIlR0+I0ZnKQAedz57ITijpkjTQqoFQDUSjRjQ8R4rSqf6dOHc519NCpMFXkgSA7lYfRUdHGsaZ7u/np8lO3ibM2buzm1nMB9AnoegccH7En+Df7rz1+De50wI1m8e51RmO7VV6lmw0RFhJ9yqTEB58T5M7kynaJFkzBgG5b/7NH3Uxpi2WowRzdMlUPdGFKKdtCTt/ZT4U2FDCU3APaGzrI57qyxVAVWOa7Qj+yz3ZmqWzTcbnxNHLmjOMY2pRZma1pG5N49N01M8Wmm85cwi2s6aqxdimug54LdCVn34txM6yZ9SpmveQLWPmlKGmZxlpAEAuHxGLQEzimKcGucWObEAAjUG8hRcOpM7twDRmEZswMxyGsqw47xBr2ZGgt8IsbkaQr5509VVBrsgcwFr3X+I+8GyJxnEMRTDWiCSBYgSZ8oRFehh24bvc5Y6wazN4v8AcDePJUuNxeYtexxIBsDrEfTVF8DyOocartnMwHyB+d0zHcSJALmC8iNriLzdd4dg6WQvrPPiMwDYdLJuOx+ELYgu5AW+am9U1SzICABJ1tsOpOqvDjabW5WCB/WqzzMQxzobmaIteT7q2wdAfvT53Ukgx7nPytab662/upadJzYL7gfvW6fZE13NaBaTqYtA59U2tiAWgS7KLgA7m190ywxz3FzQxoaBvGv6hLGAvOS5IghwEBr23BFkVRLGxJcWnQ6uTqleczA0O5E6eyCF8R7U4qrh+7xD2Oa4ASWAuEWsRBWWwuDfTLsrwWm8gGP+FbuABaXNl0flzQPU2UDaLgSRfNzRtzC+0f4gQJJJ6C3zTMLvLyJNhA0RFPCdTMkpYvDZm2aAYuTMn5o8l4BVCWAl0zNjzU9PEEgaLlPh7sozFptuSm08O9vKOiXkeEwcd4XHaiQo5cDp8kn1ncvsgkhef3SkntoPj4T/AOySfkJW4Qd3lzkjkASVRVaZzZQCTK2gwpDM9MBzdDG383JZbiTcleTaSD6FFOXQzcFUP5CnO4fUAJy28wtOMZh2tH7RnlmCHr8VoFsZxpsCUBmMNiS02PT0VniaBJlxgRYAzdU7XgF24IIH2Kne90NcTAiyKQqkW/mfHopamLpgQweL97p5KpqETqVLRABFp8ypXFph35crgZcDbXQ6glEV+MucC00wQRFydCg6dQ3sOn/KbncbWH1IKcuBPwrhLqk5iGs0kC5V07D0qQAc90dYPyAVK/jb2Qxoho5CSfMpsvxEi7TBN9T7pKGcOfTD8xqObJMSMwjS4mfkryrhi8FzH032jKMoB6kFZfAYYMmTJG2s+SLBkhsxaSIvHUrSdZ4LE2KxFcDI5sWuSGE+8kwqsYSqSS1kz1F/mrGm5mZwk5AImTr580M/BuOzyBOjzHSTNil4ac9Z4F4ThxqAmu9lFnUg3HJrVW9oMFhWlv4YvIuHkgtE7QFHQwh8QsDP5nTHQc0TTwAyHO+SLW08vNH0n71TMY0bIqlii3R0AeyueG8FbVpuIMGY05fVd/6ZdE5xMxBFpKfw6X+pwrhUD3CYnzm3krTD4UAX97CVK3sxUaZAvzF5SJOUy2ZEAkSAQpss9otl9JadBosFLkVTRfVaYif5WmL9Qi24/LdwLb7gx/ZNAtggS5pI+qFfW8Rhpy7G3spanaNrhGZvsgsTxKmIgkk8tAkLKMmdk422VTV4y2DEz0i6npcWY5t3Qdwdf+U9KyjM4ykZZJ57KsbSqHYDrMI5xBj+yTiN0khzTc0mfFAnML28wuNxQIJa77j5KdxgHLvzuq5mBaJJ33ghMAnccqT+X2KSL/Bt5JKfI8NDw7jwoVMp8THa9JQnaLgprxUom41ZzHNp+yo6uKpzJGnnJVjwjtC6m6WiWusWkSPMKuep6p5/1W/5dSaPEXSNQbH6LtGnRc2YiNz/AHWk4jUo1KZcWi8m9y0xbqPosh3rSIAHrCOpl9gU91JrYix3iZ8lXsvZskDpBT3GfzTHspTiIENyid9T7pHiKvRFspJ6RCnoU8o8QPyTqVQNJBJI3MT8k57hpoJsT8R9NkrFQbh2jQQi24YAXhB4PCEx4jAv1VjSw2Xr6pYYd9E7ROyGe17S5xPiOgHXW+yt3U7f2WbGErMdaTfWdU8GrSmx2UBsgxfTXz1KP4LwapVe1gOpud4OuijwjXFtx56L0v8AwzwbG5qtQgE2GmiVVHD2TpYamHOZIgkmCYiLlec8SIfUcMoAmwM6L27tbx6kyg9rarA4iBvfqF4ZiXQZPin9eSUO3YZ3bRLGi5F3cggq1BjPhc4azIGqkc+q0WDHDlEa9SVVcVqOkA2DdYIM/qtMZ3r/ABo+A4pjfjl1M9RM7H7InifEKdSl4GuAdrmiQBpEFYbEYoeHKXCPT6Kelxh4bDXTaIdcjyKrbJifFrSU6xpss8gRv1tbmhmY8ZDEvIMXtA1JCCrcTFQBrwRDdeo+yrWYrKTDolZ3V+G74X2vdORtCQBqyY6A/qrel2qE+Km5pOsgGPSV5nhOIFrhlJDdDG6uu8qZc2QkHckC3ULSfl7nhF45taTtTVoYmmHts4NgEAAgk7rB41j6cAnMPn6q+bxVhp92B4ztzQ2E4U6qXZnFomNJlR1b1dPm/FnXEf1OvJNdI3+S2f8A0tSG7j5wpf8AJ6LWHM3NY3O3lCR/qRnODYh/wiC0Dex9Fctq9D5WkfNC4XDsZ8IUweNhdGpqbMmlxtYKJleJ09RZRltQjMCPKE0iC1JB/injVnzXEBW0AGy4tznbMLD0BT206tRwa0AToBYDqeQRtWnl/NMdAFJTe3LABnUkfTqpUCxzXUxlHiEjMdieQ6IKWucJaQOU2VriqoiMqFp4Qnb5o0Y64gaAfog+7i4HqjmYUgGCJ5J1PBE3v9kSr8BcJMmWz11ujXVhqu0sEJm56f0U40jvAGyLTmDOEuJBMIzNzVXSxPiADoHQaq0Y+BqCjSStAIJ262XCEzPIXS7kjQ612XefRSsxz26EjoDCHIXXaIOO1yXOzGZPMyhCXSRofKYTMRXc3mANQEjjmgDUz0QZtWgcpuTbXRUlfBvcTAIG2Y39SFoCZII9lzPJ0EDZEqbNUJ4NUcLkA8kIeF1QfhnyIWvZV5BdyJ/JPxjHOFQfG0wdzrGi5SLBUE5g3oJK1FenmtaOoB9uSHZh2tJJA6kiTfojRiKkcMfg5bm/sjMfSquyhpIYR4jGgHJAMwzS8kgETa0SB9FpcJVz2QGebwcU3B5eXN5xcFEVcd3JDmuzNOrTrPMFWXFMHmpuAMGJ9ljMOwkyfF0JsjS9tthuOsc2XEAdbEfqouLcZpdy7I8OMaKqwWrcxAiwtYBP43g6LagnM8uEgz9LJps8qxvETAtJ9kVSxs6gofEYUMaCWxPM3TMO47WUHasqFQXBEDa/2Tm4slpY2BGk2CDax5MhsxrcpOrm/hHkDPzVeSEsrvAgtaTzv+qSGa48h7pILCqViSiKTyBoE6lTkKMl2kQFnrVDWLnamApQYCaKc/8ACnbT5iU9BmfoJ5rtbEuIgW8gbqWozkbck1rI0TDmGc7f9FE6m51hMexU5aZ5/NKtVh0E3/d5efIICShhgIhcqYhs5RL3DYWHqdAhvE8wCMvISPc6o+hSaGxb0QZjadV2pDW8m6+5Uj3kWifqutgeZ9UnCw+qNGIqNclxE/qic/K4Qb6LRdxy9d/RcpVyZJkDY6z5pge5oIuFGcK0iMoHVN74QN/NEsqDYoCNtIAaAFRuHL7qchRucNOXJAdY73TnHlqosg6+6TaeXmkCyndcLAnZlzMmQbJlm9lLhonNc766FMeSddF3OZ1sgOs4q7NDm+EzH7w81SVmw8uFg4mG7hWde5mbIV+VzgG7bkISlw99UQ2myRUJdDNjp7oYsmScwI+Y6qSi4vGTSYEG9h0QVLieCfiHgtygAT8Qg+UIV9NzDDhPXVXVXCim093BIFuqzT2VXmXWvogRfYOq1rH8zpCrq1YF1h6rtBxFiiGuBRvjBhjXLqdlSQDxWDW6IKvXJ1BC42uBupHVw5sbrNblCoQpmVOqFY/zTs4m6AMFQEKNjST/AFZQPcCbAp+GoESbxsE9AqpQfFnRzjX3XKGGDRpc7/1qnGvYc1HXa4wLehQBbXCOqhqv0EBKjaxj0UFTntKDgmnICTnO1ER1lKm+y5VqeSZpacHW6m7oblDMcmYrEtYASYugO1GgGxspWuUYqzEQRulTpNEkb6pkID+SWbeUPScSnZ52PLTVATiFwqCiIsnF/wDdBHEbJjwRZOlML0Ag0AdYUTusQnueh6pd0KCcxFUtbAi99B90zE41oa0NdM5c33hcxFAujNPoVEzBtbof69UabTcX4AGsp4qg7NhqoAdbxU37td67qnoODKrbE3iVa9leL/h3Oo1gX4etaowwQAfzjkQhuK8DdhMUzxF9F/ipO1BB0E8wqs8bGe/VE1KesIHF4c6gX+qLe8grneA6qQocwvNin4Ws0kCd7+SfxqjBzi43EfNVjMR4pyhKKaYOwe9UpKgNQ/uj3SVJxCWHknU/KVJVIXaJtZZtEZcSlTAnS/NGUqI3Kd3IlANZRtmPsispLdfQWTWNEWlOc4QmWom0zp80+NkqGigxDiZGnlqhQgUCVx7CNk/CG0TPmnuAIg/3RoDUabrEkx5QpKpgwTCfQJykU2k5bdJ6ynjCPDSajbH2QeOR80qtBrtRKHwbibRb+t1LUJ6JlXWsA0AUjjKYwruVBakCidTG5Os6nVd9Vyo0kWj1QEWkgFJzyRE3XQzp5ppEGNSgJGvm2661vVNIXHE+aCOL0wvXCUwuQDy9dDkwGV2EEhxTHG7Y6rQ8Ax4q0/weIdF5pPj4Hcp5KjSY73TlylZvhacWd+HqGlWs8adRsQd0KzEscYButLgu74nQ/DViBiGD9jUP5o/K5YPFcLqU6jqbwWvbYjy5K7J7hT/VvXAykOIghZhhhxEzfVTYhj4UNGkVGKgtr7JJolJG0JHhT0BZJJZ/airGy4w2SSS+zS4dFtFkklRfZlUWSqDwBJJMIqR181Z0R4HdGmPZJJTfTSewHAjLwDodVo8a8mkySfiA9EklMdP5/UU9UQ61kPV/MkkrcZmENgp3pJJwjAFIkkih2oh9iuJIL7SjRNCSSDNKgdqkkgRI1JqSSElUXEkkzEcOeRUYQSDmFxY6rW/4qsHe0HQJNO5i58zukktOf4VHX8mArixUVHRJJRPar6SBJJJM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436" name="AutoShape 12" descr="data:image/jpeg;base64,/9j/4AAQSkZJRgABAQAAAQABAAD/2wCEAAkGBhMSEBQUExQWFRQVFxUYGBgYFxoaFRQYFxUXGBUXFxcXHCYfGBokGRcUHy8gIycpLCwsFR4xNTAqNSYrLCkBCQoKDgwOGg8PGiwkHCQsLCwsKSwsLCwsLCwpLCwpKSwsKSwsLCksLCwsKSwpLCwsLCwsLCwsLCksLCwsKSwpLP/AABEIAKgBLAMBIgACEQEDEQH/xAAcAAABBQEBAQAAAAAAAAAAAAADAQIEBQYABwj/xABCEAACAQMCAwUFBQYFAwQDAAABAhEAAyESMQRBUQUTImFxBjKBkaFCscHh8AcUI1Jy0WKCkqLxM6OyQ2PC0hUWJP/EABgBAAMBAQAAAAAAAAAAAAAAAAABAgME/8QAIhEBAQACAwADAQADAQAAAAAAAAECERIhMQMiUUEyYXET/9oADAMBAAIRAxEAPwDzN7jsB7wH9RC7x9mPqKaeA2kA+ICNhtPqfnTgXPMD8fgAaZctmQNSMYDQHyCeRUhfEOcAjzNZLWPC22tsCp0suQSJHyPPy28qf38bkf5RI+XL5VXi0T9kk9PFHzNEsWDMMhBjkqnruQxM45A1BiNxCPebxCO7UDIEnU23mMYpLWn3SJjYgRPx5/GijhCcSo8j4vmMUPiuzSDbh/eYjyB0s0gZ5jrQZH4Unb6kA/6hI+EVHsXmO4M43E7icR5c/OpNsXIMQfofLBwfnXfvsLoZABidQIMgRIOxHlnYbZlyjRbXGNb8aFlcEMrq+BA2C6ZJJnOoggxG5Mn9/wC9LElBOpoVfECxwsMwIX0Bjz5SrN3hHB7y26PGDZcwTJ94XS7AGV+1A04XMVUJOkK0QCSJEiGJOGG3i1bidthFVQHx/CCARvI2gH4/rnTW4VuRDTsGGho8jz+AFS+I4R+71ZKwJK+NUMwofmnuyCYB9ZABw7v3RXQWyoBVhiAwZWQ+8DjYiNB60dpR3Yr7wK/1Dw/Pb60y2oPln7Oee331Nt31mGVkYRIIMgbiUaYGZx5U3heGV9R/xNGk6TE/ynwketPY0D3bbiG8wYP5/Ou78aSp3J2PhMDJzEeW3OpJ4UydLKx5jK3IG+2+45AZoF5oXS4I8EgMsHxkiQdsBSZ9fOAadZs2yviIWTqGwAGP5sDHxob8DABU6gekmc7hTy89R9KsF4QKZ1XLTHfmpxuQdh5mKXQwUmFdNy1s6WzzKN4GO29Gz0qWaCF8S9cEgxtiA0egjzoh43URqiAdx9r57D+9G4u/gT7zFpDqRp8JEktggRgjGBRW7LXTGksRg+FvUkMFwPMSNtppkYbqxE61PWJX6Cfv9ajXkG+45RuI8+YHWufgonQWIBghhBBOwzFDtXY338wdOMYPkZHqKAd+7kDVMxnMyY5zUbvCWJI3884/xRv5xUw3gTO22MlWPny/4+FR2cf+X/lOPrQQTHcfj5RyxyoUegohtznam5HSKYCAOedLNLrzn9fOkJBpggIria7QT0A8zFS+GAXIiY5wY/KlsGWeC2LyqnYwTMdIo7vbA0gAD/EAW+cY+FNF8nz88/TmaVeDYmSY9d/h0qbf0wSQdsfE/Qc6G6eIAkxjepgx7i7/AGjzqNctnUSxgdf7DrRKNC27qqDoG3M/hT7HGYJc+n5VD1T5Abf3PnTowaNNJgkXu0ScLj7/AMqjRNJRrQxS8VrjF4FRd1X1GT8Qc/fQbdxSX/qxj/CPpNFt9nsV1FkUdcD5Gl4Ps17ighLtwmPc90DmI0kkzz1D0qJ2yLbZifAHYwTEE4GSesAZJ5CmjidyYEx9rpPPPWrRewVTSLti8GJTBuKgIZgMFhnE7HnWi7K7J4O2We5woYADQnes4kTOspLZwNn2261wuvC5T9YocZJAJQdCYA+EkZ8hSmy7QfEYJIxjYr9rJ3POtdxvtFqOmxwdvhkhg2lUZmkrvrVRy/l5b0icZw+gG/Zv3roJ06b/AHSDyItrA57A1G4rpjiri4ARJaThoJA38pzj86u7nZNu5Za5YZiECm4ty0yOg1D7YDWjidn5HHKuu8ObrLCW7YUMABrLMHKkm5cLeNhpABCqN8Ca0fYHZVoE94by9GtPBEiDGkF5xvtt0q8ZvxOWcnrBpYtsIEzyKbEcjnFdZ4Ngyy3gYgbeJQd/CCJ5c+dbTtj2N4ZGLWb06RbJT/1SGZw5EHxuoUNpiTt0quv+zMqnc3NTZJN1TbXkMlgNBycS2242osuPpzKZeIA7AMBrNy28A6hIQqBH2XAZlxyIGPKqwEAlbiAsGaTuRJzlcgc5FXq8G620YhwlyAWKro1SZVXQsMEdRjeo54YFnHvL3YB0sGgC4WJ3IHiI/RpbVpW3OHDjdjtGsgrHQFvGPUk+lQT2cSD4WiTBQhgIMe6MnIJwKuX4A47tjOMERPqWwT8vhS2rjgfxEDLqefDqAOoycmN/OaNjSsW84GnvNYH2SBqH+R4afiaeXDXvFqCHScyw8OtVkHPPb8qvBw/DX0Bw8AtE6dhjSRDZMDB50237OFVBVyTpjS2kqOoAcjE8pBzvTlLSOlsBClolAYbSpWCcwTZckDc5I51Dv2DK6hbO5JXVbYwD72obiNUAAbQY3srXBuWKiz3urUNKjUWj3j3bZBxuNQFQzwOoL3R1bMVVtTEMCMqPFpM8liAd6oK03tJVrg1AgwLglSkmQOU88/8AEm3cWPAzAAyM6u7390MPXblzNWAthidQ7pcAm27PaZlwYKBmtMTyMxp3ElgIdk6bY4lCHtK1sMyqo0FioK37cyTJAmCpkFcEEBITqXhm8QUEagQCvUmTHruMDlvCLjS6uIgsUJEatbMQwJ2G3M/cBdcXdW42ootpSp8dlPDdOCn8JnGlYnOvJKx0MPi7iqpAcZUKysCu0zoJgMMjbOTIEEhBWX7EEgqVPKIzPUSenKgNYIORyJEQTy3B9etSwixMxHQiB8IwKj3HeQROJzgE9cddudUkFmjGPkR9KE2f+ae77Ax+NNNonoPKI+dMEidgTRBw682M+hAHzGactzGB8ATHyoycEz+9gfX5VNpgNxDTEhvp9NvlRbHBs3vfX+396mC0tsSfnz+FBftDeB+dTy/DmNo1vhlQcvU0K52gvLP3VDa8SDJmggUtfrSYfqUmNqd2iggEGRIPzGPvoVppiu425sPT8qf9SAooyjwmhCjg4p1pl0BR0GKDFHC0UZtX2Yyi+bjKon7KjSBvhWHiUehzzmtFY7ZXulUDEKILMRjyYmssGzT7V06R8KWPyWTpy5Y8mlXtIKfCAPQAU292oTuaoheNL31TfkonxxOe6KDrxQNdcGrK1ekq29WPC8aRVQho6PTxy0Vx2ur3aGpYOfXNP7O4jS0qxHPqD/qn6RVQj0ew0VXO31PDTV8CyeEOA0kTo/hlgqFVDROrAG7AeVF4zhOFVlZLAtkhgzr3iXQrR4RetE4kzpMjG1UNjiDK+v4GrWxxh61tPkidZRUN7L3jJttAMaWunWvxdBqn1HniidgdgXr1piiq7i4wfSf4iCWOqGZZRtxAeR0IIq9s3QTMQeow3zWCaaOzWt30v2Wb+V15EcpCxqXqCTyPKo+rXHK31ne1fZtLf/XAF1ntBdQ7tmXvV7w5A1qFJ/mAPSRT7HsyVJNm5vmAoYeQ8C4+RPnXo3H9owiu1n/phSVhcIzAEHVplTG0E5qcvY3DsAbZ7ktkKpIXr/0nGn5AVpx/D5PO+EHEK5BtqzouAytDapgrElSNJz4TPTnJPtDbuMq8RwwlCPEzAOpEQVcQSRnfxY3Na+57N3VbUHRwQNUgoxOdoOnn8hUTtTgARpvaoONTBSFE/ZdRKztgjz83rRbZTtbhLdwyl5biarat3qajpZwkd5cC3LgAJMyTIiSNS1mvaD2fsvbYoqNGsLpcXSYxpW6Sr65GUuAmSRJitovsrw9y2rKzhgFEoNYVsdAGUgxIDCIqn7U7HuI2l1HEKyle87vvH0Kfcl4bcneY3BJNTdGwD8LcZmJPeRBbWQxGtd21xc17jxTGkjlAGOCK282p8SGR4kKhwSNStIMTjT1zOa2FvsvhmKAjiEKAybLoWmU0k2boB5NJAGw6U/2g7HtXDbPDXhecj3XB7/CnUbkSyqCR4tsgHlSDzy/Zty2gR5AsQuciWGaim0T6dTA+QrScR7OOWJaF6LuFnIGo74O9RLvZTYVnZVnqCD0AOkRvsaXKBStbA2Go/roaLa7MYjxGB0/Rq6XglTYf3pQmKVyJX8Nw6qJoyuCTHKlFvwn8+R8qetmCT1qaFX2sMr6H78/hUOBGal9rN4x6CosYqp46cb1CKtMinrtTAwG9UNySlttBp/GDKnr/AMihs3yoNxySJ5CPzpyM8/2CjlRu9AqORtTwKemXyZ2XUI7Ums+dc4pQlOF8uW61OsdRS2XlQRTigoq2PKuZRk05TS91Xd1U0yhqVTXC1Tu6pARTRQaCqijItIDIak2jQESjotASrZyPX8DVhYaqy0DqHTOfuFWVhfOntNiysVo+wj/ET+pfvFZ3hhWg7HMXE/qX7xFa4eprRdqdjd9dM4RrRUnz1SuPjPwqVa7LC2ltgnwgCSAZjqNvKpurMc6WukldZ4Jl2AXb3TjnsCI+lPuNcHIHEZB/A/hU6kigtMp2jwttgT3bK2coAJxtCAnJ6/jFEt8MHjRfeRhZUE55MWHi28q0N60G9etQeG4Id+SwBIQQYyATyO42rLV2vaivez9262m9ouWgZA0rMqYJjGmY3BY5wBuYXZvYFpLt+13aEMrafDuyiVOczA9a2zDSy+pHXfz9ay3EXinEq20OAfSQp+lOxO2I7W4IKMciwzk4Mgyf6o+FZzibMzW+9qeACNdgHwjV6wwWPkUPxrHcbagkc+dRYe1JctACPhQCsCr3svszvroUqzKAzNCkiFBMSMKZE5/kNV3bPB9zcuWzPguMuYnwsd4xMDlzpU1S2zf5vvNOIoLcROqAYJY8us9ehFEL0WBU9sxqXrBJ8s4/GoNu5IjlUztow6n/AAnPXI/XxqCjDTVydNJnOthTmlakRqS4+a00y5+wTlTHzFK7GMUyCRS0f/p9dCIKLBqLbJoz43psst2hm7miUIrmiBKDy/23/Z/Bd5cRNizBR/mIH417Z2L+zzhLFuHQXnI8TOJ/0j7P3+deQdgcM78TaW2VD6gVLe6Cvik+WK9F4vtztJSf4nCyIwFuZ22+dY4WSeLzsnrK+3/sinB3V7tpS5qIU+8kRIJ5jODWTFqr32r7Rv3r839GsKB/DBCxuNyTOapVOYrPKy08fGi9jvZA8bcI1BESC53MGYCjrg1rvaT9nVk2wvDKUuIJJc+G4BvqZtj5jHlsRX/s0scTN1rHd6fCr65nmV0x8fnV929xnHW1ci0jzuS5Eb7CcgAnaOdaakx8Tla8fOKdwl0M0dK5kp/CWdJJ6/hWM01eo+zv7NFNvXxBILCQqn3ZGCTzPlWd9p/ZduEcAnUjTpbrG4I5ESK3djtzjQtofuinUqwe+XPhB+HOs3+0Hirzmz3lruvCxjUrSTGr3TsMDzro+TGTFnL2yVla03s77PPxB8OFEamOw8h1PlWa4Y16L7FcVcSw+m0XXVOoMo5AEQxmsfjkt7VkD2r7Mmx4lOpOvMev96N2CAL1sHmfwNG7a7TZxDWmQGAJI6gnA+FROCvFLltgpaG2G5nFa6kyRO2x0/xQeqH6MI+81IoCjU6sCCuk/Ugg/IGj1sCBaWurqAa0DJqJw11WuPBmAo/3OPvFB7S4uABgyxHyBP31F7JTSzkkDUq/CCd+WZJ+NTb3BLvad2hxEMi9ZPpp/M1mfaDhieK6Iqu39TEeEemCflWi450LpLqGKtpXm2Nx8qz/AG/eAurk6jaBjlElD8Z++lU1A9oUW9c4csxAbu3MGNTSqlSekoKzHtdbA4q5GPcG8/YWcnzmr7tJibNkhZKPdXeNMabittnc49azvbfBd3cZMYPLaDkfQ0tDZ3st29b4V3a4GMowGkTnSY3PnWY7cv8AfPduR773HzuAxYiY55FaP2b7BXiL4FwnRIWAY5rJkZ+11qt7XtpY4i6FjRbe4BPiAUFh9r3oHXpSpsJ3uXgzmB5+Y+VHXiANzt1x9TipqW9V28TkF2MxgzmQOW9UvaqRcPr+FPXKn4TtaGZcz4CRBHXHz/Co1iyNI86fxlozbMYNofSZ+8V3Dnw+lV50Vm8ZZ+g2kGcc6ZdXIolgZNMue9Qvj3k51xQ7Yot7bamo2NqNnjj/AIwICjXLZbl+v1FDUnoaMrnoabLPfIBxmiBTQ7sziuE9PpSni/ln2r1n2M4tU7S4Ys1sIC+vW0HNttIE85+gr17ieM4ditvwsjAlj3kIsR8zjavnqzxYHEpcW3YbSVLC5pBkGQYYeLb6Vtj+0m+sEva9BbmPXTPSp3ccZJD1MvTP2g27KcWRaYFdKzBkA9J9I5msxbu5qJ2/27d4m81241sE4hVcSBhcRgwKhcLxTwCVPyNY3G3tXnT239kDza4j+pPuap3tfxwPeIoghW1E84DbfOvI+x/bO/wSnRbV9RBhtSspAOQRPLGR8udv/wDvtzik1Patq5DKxMmZwDI05gAeqzV3L66qMsdqtlpUFDuXwNyKrL3tCqmAlxjJGFxjzO/wmsMZb40e+3u0lS0vcqbjBQAMhRAbMtE+g6VkfbjtNrr2tSFCEMjzLkEjyxWS4f8AazxOjR3Nw4iVtjUMETjoD051F7U9vrvEMHfhnBC6cKQPeJ5jeWroz55RPS2smK9F9huKUcNDEe+3InEDcxG9eNWvagn/ANF/lWi7F/aJesJpFh9Mk+51iZyOnUVOGOWJXV9ek9o9qq5ur3R0i2+l4O4BJNQuyrgF63Jga/hsY+sVQcJ+0O5fIt/u5UbSylSoKHZScgjI9QelG/8AygRlefcYTiYDMFkjnE7UZW8pFdfxvezeKVVILg6Wdemzt+EVNW+DkGR5R/esGvFG5ZDW7ZZXd2kAmLYLqzquAxhEMkcxgmrvsm6y2BIZYJwVgmZA39R8jvNbzZcN+NB3+ecHy2+NI74wTPw/vVJZ7SJS814dyll2OpiVGlRJMjEDI5zFUfaHtVwVxSTxBZYgabV1gM58SppHLfoKVtRpf8bZZVkmdRgDcZI898n5ioXGWouIDEnM9f4mM+QIFZzt/wDaVwb21t22cKIBGg5jl0ioh9vuDQWtBci3vKgSS4doE7bxI+NZfJjarGSNwrln4Zm942QT6lc43GTVZ2yJug9LZX/uKf8A5VW8b+1Ds9Al7vLjFFW3oFsyS2CZmDABJAzA5mBS2PaDheLl7N5WLeFUPhYbFtSnOyemTnFaSVnkj8RxEKykf4x5Qh/+wPwqm9oeItoVLMqiSgJIgsuYGcwpX5GoHtv21dtvZWyyzcBUyPsgqp3iDGKxaubauSdiQP6Rz/D51cx2nbf+y3bXD27ym46AajMkbE2uvLwn5VnO1e1bZu3WSSpe4VOwILkiPnWPHaTnmcnPx5frpVpwTakHkAP9oomMHL+JNztNf5TWf7XOosYiZ+6rRwc/dQrnDhxnn+hVcZ/Buk9qu2rfE8S11NcOFHiwcACI+B+EVB4c/wAJviKdc7LC5kmMx+dBW7/Dcc5/GsfkxdXw5W6l82ThmgE+n3UHV4pnrih3HwBQnpzGennbuxIvXAT6UQvA2B9RIqLaG9Hc4pWaXjlLZtK4g6Y0qmURvd5sgJ+pNEVp4cvChheCYUe6bTNz84+VQeIuEld4CIPiBBo1l/8A+dx/7qn/ALbCmwk3kAiknEZPpSg0/htx/UPvFCc5pNLj9tLQoseK6d+WIzzkmal3uMtgQi+IbxpG/MkgeVVCdk8XcQutm6bUEl+7ItiN/HEY9afwnDMhZmuKrGII8eczIAPX6VqwS7nF3O7lcvK4nVvvtt86t+H4a28lr7IoMCfCSIHJ1neflWc4jiHghbjMx3IUIB1iG9NxT+G4l1aR4PCBMSTEycczPOlQvUs8Mtx++vXLiLDL3YM6NI1FvBKgNImI2zWj7M7K4Kyyv/FePs3WU2jqBwy9xkCZ3OQN6xFnhncuxbNxNBleRxidj51ctxYUGT6yzEf7iaXQ3U/j+yuHLFu8cL5aYx56BHyFZO+RqbQ5iWiBMiWzOr+n/UembVe0dfukkfSms23I+QHy50tGg2OGa4dLXVAz76sQPKFVjn0qXxHYtpZjirbf02bsnIxBSAd+fLcUrIzDZk55IHzrlQIQQ7MYn0PMQcGDzp9jYdnhJnQ6kAxLBVn4MZ/tzipVvhIIlwBzICP64BpnCWxdYB9YnGAWI6eEMA30pRwQOoqTAnJOkkTuRqOf8IJ+NGyWfC9ppZukhhdWVBJ4cKoXSBrKD3oYxA3yaXtT2mQXAeHM6gwdXU93hl06EkmCBnIInETVf2ZdVLupn7uJ8Uh5wR7qyecZGKkw11dHDi+0HUQlqQW/mZJIMcpnntJFVJujfScntjc3sL3TmdRkMFkAarQfKHDYYPE78qsLn7S+NKaDdtweenxGD1CxuBjp61BHsvxjHV+6GNQnNpTEyA1sSQsRMKKuOH/Z9xNxYmxb1fZS3rYRkaiBb/8AKr4z8RzZ7jPbDir2oXeIu6WBkLCqdyAwBErk/TltTL2/eVStu9eRCMqt5whkZlVIBB8xtW74j9m62bf8fiFAMmAAjSsw0XCwIAJnpq36j7P9meBCjWwgeLW920oj7cBGzt8p2o4/g5sGvGLHut8NvyoA4y1qk6+fT4fCt7es8BpISGecQxcdRALmf6qr+GucM1wKLNvUJ8XdpIA38TA+nzqLDmTH8VfU4CajghlZzp3lYKr5HY8oO4ruD4treFJDCSIOkqc6TgS2cwZ2gad62XHcfYDQjrO0adMbfzHOfKDVV2m9v3jqJHQzHovIYpT8O3faB2t2/c4n937z37YCkjEyykY5GAJ6nptUfti9qhR9oBj5TyzzmflUoXrRGqGjbxBQOuPLl8Kh8S+ptSbARGDAyfMH7X0p9xGd66VsRjpV72Yvg/XSqO4sMAM5361fcEISnEx11Zx1pBRDQjTVULtTiiqkQc4Bxv6VRpcq07Yb3Ryyfw/vVaYqb20w67I75pjHzom+ojrXKh5iku3ZwXHwoj4pgU5pGcj61KpZ0I4IIHVAfnRLOLTf1If9r/2obMYBPQfjj9dafaMo/rb+65TKez/rrI29aHdPiPrS6oE02+fE3qalrLrK6PXiA7DXEz7xk6Ry2BPyoJDFg2nblNSLFuMRI88fWpZIIA8CgTkDxHyLZJq3MZwjmWJABYjbaI9Kmpc9T+FRWZVGZ8ts+edxR+HuW29+6lpTzKu0fBEJ+6kEq1fxj4cz9d/SlZlb3zBA6bxsIjfzNVt7ikE6dTR7re6PPwZqM9wkzBPrn1+FPQWL8cF2A9PzgUOx2k07jf7Rxvy0gVEt8MzZ0465irIpbsqrAarjCQDiByaRt5Ab5zRoEY3SC58IJ3Ijr9kgeW9MucSIwS/oNI9cUF2uPBcllHnAHpvFPvcQ5iMAYAHLadgJ2p6I/uHZZLQBiM/jvV12H7GcRxWllYi2W0lyGIB5wo98+QMTgkVQcOmq4oc4Jz8p51pbnbl23bZFuEhhAjETEyRpBESIg04VXXF9gWeGshjbu3W1ES6FTAj3UtBl04mXYnMUz2X9te54jSOHDz4ba5BUwZLQrFpMbARk5rMcRx9/JZySd5C5/WP0Kl9idsCxdts6kqJldAuhgRB8D3bcc8hgR9Kueo03PFe21w3Gt31/d0JkNbS6Sq75hQ55mToAirri+2eFa2LdziLwgBv+iUUg84JEz1Bk5yc1j/artLh71gvb/eXZfduEOtpAxEqqamUJB05idJySZNJ2N7b3bCLb0oyL/MgZtOfDJIlcnB68qvotNJd4i2hW7Yui+oldN6yxcGADpRmAGwzIO+c1KPaFs5YIbxRVwveW9BghQFaEaCJydoxBFVvaPtJaurrtNbJwSgsBWWIwNS+BZgSJmTkzQ7HtHxVpSxu3iGJRO+J0+6fskFcAgiTBgmMRRQn9qdn20so9tFS4RGhLhEmDJyVIIAJwJ8omaTguw7jKbphFdtP8UfwgdgdRbUW6EIR1IoqLbRluXlsNMFgjTecFt2NgaRuT1z51K4Hi0t3i9tYss0pbcgWgYAb7e+TspO3pWWSopeK0I2YZ22Nphn/EOuBMeVVvaCgA6gzSDAPI9R03PXlWjv8As6LpW6iCI1xb1lRJkKENtbi/IQOZrP8AbFsayQI/z65I38Rk/OpxurtXqmDCNO0zAPLNMv3W/X4VINqdxFBNiDyP68qduxoty2Bb1EAuYzzAk7Cehz5063xOI2oFwNEb+RoKAknlmPOKR6i24fipXJzmlPEr1qqXh98j41zcOQBMZ6HPxoLQnaDhnQyMTP0ob20PSgXLWR0ppt0lQPhRn4/gal6DUWzIzjf+9GNxvKkbgZnG1N0npS2WifX8BRVuAUAFrbERRLJZbbSNipHn73T4fOlBk9fUVzWp6egkD6zRAjXGnkQPrTbxyaKeGpP3Y0z2JJmc09ZO5p6pT0t/r+9CQ2tTXdwP0aM0etMigE7qOZNEtLJA/XxrkFH4KMnc0BLs3FtguM6YjbJOwby3qvVpbUwkkyeQ+Qq5v8QqC0WtLdQTqQkqC3IkqZiKj8b2ol0+GzasAfYtK8f5i7ksfl6UQkW5fWSCFWY2DH4yaE11NpnyiPrNIx+HlmhB+gxVaIqvmRU7h2zqkGP5o+UMYqHprhKmR8qYW9pjks045EddvP4TUngbil47tCWBANx3UIT9qVKjHQg71V8PdDY+n63q27KWWICyzaQIXE6gcgDbHIinj6mlvdlXFJCrpBI+0YuRkGGMsNoxER51H7Q9n71tNTDwzGVIIMTHiAn4TXoXC8JbZQim2VaAwuupVyIIBkFtJGwGPOcVTdsnh1ui0ttUiAxAJUmPsKCpiTzYjGwrW4xnMu3n5Wpdrtm8pB16ipJGsK+SIPvgziRmtJxvZfD62t3A1tlBiPcnlOSw5GJO9Zi9wufDkZzWVmmsy2m8P22Aytp0MPtJH0XEYMRNXXZPE2GbWeJW24MrNuJblLHl1g/Osibcb03TUXatRtO179+6e8biFuAiQVm3HNYUgY6b7etUTcQ2rxnWZ94nVPqTmqtWIo9vjGHQ+oFSekq86knEz8DUYoKU8QfIfCuBFOFqmAgbj48qDpBqTFMNgUyCFoZknYxHXkPShFBUo267RTCGbVN7rBEfHOPrUpxTWTypGhtYHLamm1Uzu6abdAQzbrgtSitMK+lIwqWafppNNAJNJThb8xTIo0BaW3kxMDrnHypoNOLHmZj8MCmRwfpTC1LNNNAIaJw7Qab9K4bUULPhrwyGUsD03HmKj3uGKMRkjkdpHWg27snNWHDXFI0tt65HmKUuhYhC2D/zSi2BU3iOFjzHJhsf7HyoK2zWiQxaJppt5qRFIt6D4llfLDfCkEU2cyMGpPC9oFSA41LIxMTH30Y8EGE2zqHT7Q+HP4VG0+VA21nZTcNeJPfdxciBE4kRucsN9yN6IeFVZX+HrJOliCGKz74JfTyiQPOsd3fSpFrtG4q6SZXoQCB6Tt8KuZ/pcPxd3lMFSxJnIwxJ5nXuaNxV4Np1IwgY2xEb48tjtVKnHqdxB5dNumasLHFiBECBuMY+EUuRcbEfiOHR23GfiZ9MRUXiOzCo5fOrG7eU52I5iofemTn86haveyRTQtWDsDyoRt0gjRmuojWugpumjR7KtOmhkdacHPXFLR7EFKbYim6/Ifr0p3eeX1o7HRO6pjcN5UUOOtOB8xRunqIhtkcqaRIxVgppMdKNlpW9z1A+f5UvdCrDux0ppsCmNVANqnIYEaQZ5xn51NPCDrQzwp6igtILJJwI+P8AehlKnnhz0pnceR+VMK8UQV1dQRDSRXV1AdTgtdXUAI1K4biJ33rq6pqosbV7kcg7iiNwYMm2SRvHMfLcV1dRjSsACYpjLPOurqtJiYMjBHMb1aJxiXYW8IaIFwAS28BhjOwmSM8q6uplUTiuCKNHLkeRFDThz0rq6iTst9Gm0K5BBrq6p0uUdbhpweurqlc7O000iurqIVhjDmP18a7TXV1Ul3d01rfl9KWuoIxk9PzpdNLXUGboH63pGxXV1AOVsYmnC6fI/CurqBvRe+8vrSreFJXUHsQuOtNLDqPnXV1KjY3CWVdwHcW1My5DMBgxhQSZaB0AJPKk41EVgLb96sA6tLJk8tL5xiurqFP/2Q=="/>
          <p:cNvSpPr>
            <a:spLocks noChangeAspect="1" noChangeArrowheads="1"/>
          </p:cNvSpPr>
          <p:nvPr/>
        </p:nvSpPr>
        <p:spPr bwMode="auto">
          <a:xfrm>
            <a:off x="155575" y="-1858963"/>
            <a:ext cx="6905625" cy="38862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438" name="AutoShape 14" descr="data:image/jpeg;base64,/9j/4AAQSkZJRgABAQAAAQABAAD/2wCEAAkGBhMSEBQUExQWFRQVFxUYGBgYFxoaFRQYFxUXGBUXFxcXHCYfGBokGRcUHy8gIycpLCwsFR4xNTAqNSYrLCkBCQoKDgwOGg8PGiwkHCQsLCwsKSwsLCwsLCwpLCwpKSwsKSwsLCksLCwsKSwpLCwsLCwsLCwsLCksLCwsKSwpLP/AABEIAKgBLAMBIgACEQEDEQH/xAAcAAABBQEBAQAAAAAAAAAAAAADAQIEBQYABwj/xABCEAACAQMCAwUFBQYFAwQDAAABAhEAAyESMQRBUQUTImFxBjKBkaFCscHh8AcUI1Jy0WKCkqLxM6OyQ2PC0hUWJP/EABgBAAMBAQAAAAAAAAAAAAAAAAABAgME/8QAIhEBAQACAwADAQADAQAAAAAAAAECERIhMQMiUUEyYXET/9oADAMBAAIRAxEAPwDzN7jsB7wH9RC7x9mPqKaeA2kA+ICNhtPqfnTgXPMD8fgAaZctmQNSMYDQHyCeRUhfEOcAjzNZLWPC22tsCp0suQSJHyPPy28qf38bkf5RI+XL5VXi0T9kk9PFHzNEsWDMMhBjkqnruQxM45A1BiNxCPebxCO7UDIEnU23mMYpLWn3SJjYgRPx5/GijhCcSo8j4vmMUPiuzSDbh/eYjyB0s0gZ5jrQZH4Unb6kA/6hI+EVHsXmO4M43E7icR5c/OpNsXIMQfofLBwfnXfvsLoZABidQIMgRIOxHlnYbZlyjRbXGNb8aFlcEMrq+BA2C6ZJJnOoggxG5Mn9/wC9LElBOpoVfECxwsMwIX0Bjz5SrN3hHB7y26PGDZcwTJ94XS7AGV+1A04XMVUJOkK0QCSJEiGJOGG3i1bidthFVQHx/CCARvI2gH4/rnTW4VuRDTsGGho8jz+AFS+I4R+71ZKwJK+NUMwofmnuyCYB9ZABw7v3RXQWyoBVhiAwZWQ+8DjYiNB60dpR3Yr7wK/1Dw/Pb60y2oPln7Oee331Nt31mGVkYRIIMgbiUaYGZx5U3heGV9R/xNGk6TE/ynwketPY0D3bbiG8wYP5/Ou78aSp3J2PhMDJzEeW3OpJ4UydLKx5jK3IG+2+45AZoF5oXS4I8EgMsHxkiQdsBSZ9fOAadZs2yviIWTqGwAGP5sDHxob8DABU6gekmc7hTy89R9KsF4QKZ1XLTHfmpxuQdh5mKXQwUmFdNy1s6WzzKN4GO29Gz0qWaCF8S9cEgxtiA0egjzoh43URqiAdx9r57D+9G4u/gT7zFpDqRp8JEktggRgjGBRW7LXTGksRg+FvUkMFwPMSNtppkYbqxE61PWJX6Cfv9ajXkG+45RuI8+YHWufgonQWIBghhBBOwzFDtXY338wdOMYPkZHqKAd+7kDVMxnMyY5zUbvCWJI3884/xRv5xUw3gTO22MlWPny/4+FR2cf+X/lOPrQQTHcfj5RyxyoUegohtznam5HSKYCAOedLNLrzn9fOkJBpggIria7QT0A8zFS+GAXIiY5wY/KlsGWeC2LyqnYwTMdIo7vbA0gAD/EAW+cY+FNF8nz88/TmaVeDYmSY9d/h0qbf0wSQdsfE/Qc6G6eIAkxjepgx7i7/AGjzqNctnUSxgdf7DrRKNC27qqDoG3M/hT7HGYJc+n5VD1T5Abf3PnTowaNNJgkXu0ScLj7/AMqjRNJRrQxS8VrjF4FRd1X1GT8Qc/fQbdxSX/qxj/CPpNFt9nsV1FkUdcD5Gl4Ps17ighLtwmPc90DmI0kkzz1D0qJ2yLbZifAHYwTEE4GSesAZJ5CmjidyYEx9rpPPPWrRewVTSLti8GJTBuKgIZgMFhnE7HnWi7K7J4O2We5woYADQnes4kTOspLZwNn2261wuvC5T9YocZJAJQdCYA+EkZ8hSmy7QfEYJIxjYr9rJ3POtdxvtFqOmxwdvhkhg2lUZmkrvrVRy/l5b0icZw+gG/Zv3roJ06b/AHSDyItrA57A1G4rpjiri4ARJaThoJA38pzj86u7nZNu5Za5YZiECm4ty0yOg1D7YDWjidn5HHKuu8ObrLCW7YUMABrLMHKkm5cLeNhpABCqN8Ca0fYHZVoE94by9GtPBEiDGkF5xvtt0q8ZvxOWcnrBpYtsIEzyKbEcjnFdZ4Ngyy3gYgbeJQd/CCJ5c+dbTtj2N4ZGLWb06RbJT/1SGZw5EHxuoUNpiTt0quv+zMqnc3NTZJN1TbXkMlgNBycS2242osuPpzKZeIA7AMBrNy28A6hIQqBH2XAZlxyIGPKqwEAlbiAsGaTuRJzlcgc5FXq8G620YhwlyAWKro1SZVXQsMEdRjeo54YFnHvL3YB0sGgC4WJ3IHiI/RpbVpW3OHDjdjtGsgrHQFvGPUk+lQT2cSD4WiTBQhgIMe6MnIJwKuX4A47tjOMERPqWwT8vhS2rjgfxEDLqefDqAOoycmN/OaNjSsW84GnvNYH2SBqH+R4afiaeXDXvFqCHScyw8OtVkHPPb8qvBw/DX0Bw8AtE6dhjSRDZMDB50237OFVBVyTpjS2kqOoAcjE8pBzvTlLSOlsBClolAYbSpWCcwTZckDc5I51Dv2DK6hbO5JXVbYwD72obiNUAAbQY3srXBuWKiz3urUNKjUWj3j3bZBxuNQFQzwOoL3R1bMVVtTEMCMqPFpM8liAd6oK03tJVrg1AgwLglSkmQOU88/8AEm3cWPAzAAyM6u7390MPXblzNWAthidQ7pcAm27PaZlwYKBmtMTyMxp3ElgIdk6bY4lCHtK1sMyqo0FioK37cyTJAmCpkFcEEBITqXhm8QUEagQCvUmTHruMDlvCLjS6uIgsUJEatbMQwJ2G3M/cBdcXdW42ootpSp8dlPDdOCn8JnGlYnOvJKx0MPi7iqpAcZUKysCu0zoJgMMjbOTIEEhBWX7EEgqVPKIzPUSenKgNYIORyJEQTy3B9etSwixMxHQiB8IwKj3HeQROJzgE9cddudUkFmjGPkR9KE2f+ae77Ax+NNNonoPKI+dMEidgTRBw682M+hAHzGactzGB8ATHyoycEz+9gfX5VNpgNxDTEhvp9NvlRbHBs3vfX+396mC0tsSfnz+FBftDeB+dTy/DmNo1vhlQcvU0K52gvLP3VDa8SDJmggUtfrSYfqUmNqd2iggEGRIPzGPvoVppiu425sPT8qf9SAooyjwmhCjg4p1pl0BR0GKDFHC0UZtX2Yyi+bjKon7KjSBvhWHiUehzzmtFY7ZXulUDEKILMRjyYmssGzT7V06R8KWPyWTpy5Y8mlXtIKfCAPQAU292oTuaoheNL31TfkonxxOe6KDrxQNdcGrK1ekq29WPC8aRVQho6PTxy0Vx2ur3aGpYOfXNP7O4jS0qxHPqD/qn6RVQj0ew0VXO31PDTV8CyeEOA0kTo/hlgqFVDROrAG7AeVF4zhOFVlZLAtkhgzr3iXQrR4RetE4kzpMjG1UNjiDK+v4GrWxxh61tPkidZRUN7L3jJttAMaWunWvxdBqn1HniidgdgXr1piiq7i4wfSf4iCWOqGZZRtxAeR0IIq9s3QTMQeow3zWCaaOzWt30v2Wb+V15EcpCxqXqCTyPKo+rXHK31ne1fZtLf/XAF1ntBdQ7tmXvV7w5A1qFJ/mAPSRT7HsyVJNm5vmAoYeQ8C4+RPnXo3H9owiu1n/phSVhcIzAEHVplTG0E5qcvY3DsAbZ7ktkKpIXr/0nGn5AVpx/D5PO+EHEK5BtqzouAytDapgrElSNJz4TPTnJPtDbuMq8RwwlCPEzAOpEQVcQSRnfxY3Na+57N3VbUHRwQNUgoxOdoOnn8hUTtTgARpvaoONTBSFE/ZdRKztgjz83rRbZTtbhLdwyl5biarat3qajpZwkd5cC3LgAJMyTIiSNS1mvaD2fsvbYoqNGsLpcXSYxpW6Sr65GUuAmSRJitovsrw9y2rKzhgFEoNYVsdAGUgxIDCIqn7U7HuI2l1HEKyle87vvH0Kfcl4bcneY3BJNTdGwD8LcZmJPeRBbWQxGtd21xc17jxTGkjlAGOCK282p8SGR4kKhwSNStIMTjT1zOa2FvsvhmKAjiEKAybLoWmU0k2boB5NJAGw6U/2g7HtXDbPDXhecj3XB7/CnUbkSyqCR4tsgHlSDzy/Zty2gR5AsQuciWGaim0T6dTA+QrScR7OOWJaF6LuFnIGo74O9RLvZTYVnZVnqCD0AOkRvsaXKBStbA2Go/roaLa7MYjxGB0/Rq6XglTYf3pQmKVyJX8Nw6qJoyuCTHKlFvwn8+R8qetmCT1qaFX2sMr6H78/hUOBGal9rN4x6CosYqp46cb1CKtMinrtTAwG9UNySlttBp/GDKnr/AMihs3yoNxySJ5CPzpyM8/2CjlRu9AqORtTwKemXyZ2XUI7Ums+dc4pQlOF8uW61OsdRS2XlQRTigoq2PKuZRk05TS91Xd1U0yhqVTXC1Tu6pARTRQaCqijItIDIak2jQESjotASrZyPX8DVhYaqy0DqHTOfuFWVhfOntNiysVo+wj/ET+pfvFZ3hhWg7HMXE/qX7xFa4eprRdqdjd9dM4RrRUnz1SuPjPwqVa7LC2ltgnwgCSAZjqNvKpurMc6WukldZ4Jl2AXb3TjnsCI+lPuNcHIHEZB/A/hU6kigtMp2jwttgT3bK2coAJxtCAnJ6/jFEt8MHjRfeRhZUE55MWHi28q0N60G9etQeG4Id+SwBIQQYyATyO42rLV2vaivez9262m9ouWgZA0rMqYJjGmY3BY5wBuYXZvYFpLt+13aEMrafDuyiVOczA9a2zDSy+pHXfz9ay3EXinEq20OAfSQp+lOxO2I7W4IKMciwzk4Mgyf6o+FZzibMzW+9qeACNdgHwjV6wwWPkUPxrHcbagkc+dRYe1JctACPhQCsCr3svszvroUqzKAzNCkiFBMSMKZE5/kNV3bPB9zcuWzPguMuYnwsd4xMDlzpU1S2zf5vvNOIoLcROqAYJY8us9ehFEL0WBU9sxqXrBJ8s4/GoNu5IjlUztow6n/AAnPXI/XxqCjDTVydNJnOthTmlakRqS4+a00y5+wTlTHzFK7GMUyCRS0f/p9dCIKLBqLbJoz43psst2hm7miUIrmiBKDy/23/Z/Bd5cRNizBR/mIH417Z2L+zzhLFuHQXnI8TOJ/0j7P3+deQdgcM78TaW2VD6gVLe6Cvik+WK9F4vtztJSf4nCyIwFuZ22+dY4WSeLzsnrK+3/sinB3V7tpS5qIU+8kRIJ5jODWTFqr32r7Rv3r839GsKB/DBCxuNyTOapVOYrPKy08fGi9jvZA8bcI1BESC53MGYCjrg1rvaT9nVk2wvDKUuIJJc+G4BvqZtj5jHlsRX/s0scTN1rHd6fCr65nmV0x8fnV929xnHW1ci0jzuS5Eb7CcgAnaOdaakx8Tla8fOKdwl0M0dK5kp/CWdJJ6/hWM01eo+zv7NFNvXxBILCQqn3ZGCTzPlWd9p/ZduEcAnUjTpbrG4I5ESK3djtzjQtofuinUqwe+XPhB+HOs3+0Hirzmz3lruvCxjUrSTGr3TsMDzro+TGTFnL2yVla03s77PPxB8OFEamOw8h1PlWa4Y16L7FcVcSw+m0XXVOoMo5AEQxmsfjkt7VkD2r7Mmx4lOpOvMev96N2CAL1sHmfwNG7a7TZxDWmQGAJI6gnA+FROCvFLltgpaG2G5nFa6kyRO2x0/xQeqH6MI+81IoCjU6sCCuk/Ugg/IGj1sCBaWurqAa0DJqJw11WuPBmAo/3OPvFB7S4uABgyxHyBP31F7JTSzkkDUq/CCd+WZJ+NTb3BLvad2hxEMi9ZPpp/M1mfaDhieK6Iqu39TEeEemCflWi450LpLqGKtpXm2Nx8qz/AG/eAurk6jaBjlElD8Z++lU1A9oUW9c4csxAbu3MGNTSqlSekoKzHtdbA4q5GPcG8/YWcnzmr7tJibNkhZKPdXeNMabittnc49azvbfBd3cZMYPLaDkfQ0tDZ3st29b4V3a4GMowGkTnSY3PnWY7cv8AfPduR773HzuAxYiY55FaP2b7BXiL4FwnRIWAY5rJkZ+11qt7XtpY4i6FjRbe4BPiAUFh9r3oHXpSpsJ3uXgzmB5+Y+VHXiANzt1x9TipqW9V28TkF2MxgzmQOW9UvaqRcPr+FPXKn4TtaGZcz4CRBHXHz/Co1iyNI86fxlozbMYNofSZ+8V3Dnw+lV50Vm8ZZ+g2kGcc6ZdXIolgZNMue9Qvj3k51xQ7Yot7bamo2NqNnjj/AIwICjXLZbl+v1FDUnoaMrnoabLPfIBxmiBTQ7sziuE9PpSni/ln2r1n2M4tU7S4Ys1sIC+vW0HNttIE85+gr17ieM4ditvwsjAlj3kIsR8zjavnqzxYHEpcW3YbSVLC5pBkGQYYeLb6Vtj+0m+sEva9BbmPXTPSp3ccZJD1MvTP2g27KcWRaYFdKzBkA9J9I5msxbu5qJ2/27d4m81241sE4hVcSBhcRgwKhcLxTwCVPyNY3G3tXnT239kDza4j+pPuap3tfxwPeIoghW1E84DbfOvI+x/bO/wSnRbV9RBhtSspAOQRPLGR8udv/wDvtzik1Patq5DKxMmZwDI05gAeqzV3L66qMsdqtlpUFDuXwNyKrL3tCqmAlxjJGFxjzO/wmsMZb40e+3u0lS0vcqbjBQAMhRAbMtE+g6VkfbjtNrr2tSFCEMjzLkEjyxWS4f8AazxOjR3Nw4iVtjUMETjoD051F7U9vrvEMHfhnBC6cKQPeJ5jeWroz55RPS2smK9F9huKUcNDEe+3InEDcxG9eNWvagn/ANF/lWi7F/aJesJpFh9Mk+51iZyOnUVOGOWJXV9ek9o9qq5ur3R0i2+l4O4BJNQuyrgF63Jga/hsY+sVQcJ+0O5fIt/u5UbSylSoKHZScgjI9QelG/8AygRlefcYTiYDMFkjnE7UZW8pFdfxvezeKVVILg6Wdemzt+EVNW+DkGR5R/esGvFG5ZDW7ZZXd2kAmLYLqzquAxhEMkcxgmrvsm6y2BIZYJwVgmZA39R8jvNbzZcN+NB3+ecHy2+NI74wTPw/vVJZ7SJS814dyll2OpiVGlRJMjEDI5zFUfaHtVwVxSTxBZYgabV1gM58SppHLfoKVtRpf8bZZVkmdRgDcZI898n5ioXGWouIDEnM9f4mM+QIFZzt/wDaVwb21t22cKIBGg5jl0ioh9vuDQWtBci3vKgSS4doE7bxI+NZfJjarGSNwrln4Zm942QT6lc43GTVZ2yJug9LZX/uKf8A5VW8b+1Ds9Al7vLjFFW3oFsyS2CZmDABJAzA5mBS2PaDheLl7N5WLeFUPhYbFtSnOyemTnFaSVnkj8RxEKykf4x5Qh/+wPwqm9oeItoVLMqiSgJIgsuYGcwpX5GoHtv21dtvZWyyzcBUyPsgqp3iDGKxaubauSdiQP6Rz/D51cx2nbf+y3bXD27ym46AajMkbE2uvLwn5VnO1e1bZu3WSSpe4VOwILkiPnWPHaTnmcnPx5frpVpwTakHkAP9oomMHL+JNztNf5TWf7XOosYiZ+6rRwc/dQrnDhxnn+hVcZ/Buk9qu2rfE8S11NcOFHiwcACI+B+EVB4c/wAJviKdc7LC5kmMx+dBW7/Dcc5/GsfkxdXw5W6l82ThmgE+n3UHV4pnrih3HwBQnpzGennbuxIvXAT6UQvA2B9RIqLaG9Hc4pWaXjlLZtK4g6Y0qmURvd5sgJ+pNEVp4cvChheCYUe6bTNz84+VQeIuEld4CIPiBBo1l/8A+dx/7qn/ALbCmwk3kAiknEZPpSg0/htx/UPvFCc5pNLj9tLQoseK6d+WIzzkmal3uMtgQi+IbxpG/MkgeVVCdk8XcQutm6bUEl+7ItiN/HEY9afwnDMhZmuKrGII8eczIAPX6VqwS7nF3O7lcvK4nVvvtt86t+H4a28lr7IoMCfCSIHJ1neflWc4jiHghbjMx3IUIB1iG9NxT+G4l1aR4PCBMSTEycczPOlQvUs8Mtx++vXLiLDL3YM6NI1FvBKgNImI2zWj7M7K4Kyyv/FePs3WU2jqBwy9xkCZ3OQN6xFnhncuxbNxNBleRxidj51ctxYUGT6yzEf7iaXQ3U/j+yuHLFu8cL5aYx56BHyFZO+RqbQ5iWiBMiWzOr+n/UembVe0dfukkfSms23I+QHy50tGg2OGa4dLXVAz76sQPKFVjn0qXxHYtpZjirbf02bsnIxBSAd+fLcUrIzDZk55IHzrlQIQQ7MYn0PMQcGDzp9jYdnhJnQ6kAxLBVn4MZ/tzipVvhIIlwBzICP64BpnCWxdYB9YnGAWI6eEMA30pRwQOoqTAnJOkkTuRqOf8IJ+NGyWfC9ppZukhhdWVBJ4cKoXSBrKD3oYxA3yaXtT2mQXAeHM6gwdXU93hl06EkmCBnIInETVf2ZdVLupn7uJ8Uh5wR7qyecZGKkw11dHDi+0HUQlqQW/mZJIMcpnntJFVJujfScntjc3sL3TmdRkMFkAarQfKHDYYPE78qsLn7S+NKaDdtweenxGD1CxuBjp61BHsvxjHV+6GNQnNpTEyA1sSQsRMKKuOH/Z9xNxYmxb1fZS3rYRkaiBb/8AKr4z8RzZ7jPbDir2oXeIu6WBkLCqdyAwBErk/TltTL2/eVStu9eRCMqt5whkZlVIBB8xtW74j9m62bf8fiFAMmAAjSsw0XCwIAJnpq36j7P9meBCjWwgeLW920oj7cBGzt8p2o4/g5sGvGLHut8NvyoA4y1qk6+fT4fCt7es8BpISGecQxcdRALmf6qr+GucM1wKLNvUJ8XdpIA38TA+nzqLDmTH8VfU4CajghlZzp3lYKr5HY8oO4ruD4treFJDCSIOkqc6TgS2cwZ2gad62XHcfYDQjrO0adMbfzHOfKDVV2m9v3jqJHQzHovIYpT8O3faB2t2/c4n937z37YCkjEyykY5GAJ6nptUfti9qhR9oBj5TyzzmflUoXrRGqGjbxBQOuPLl8Kh8S+ptSbARGDAyfMH7X0p9xGd66VsRjpV72Yvg/XSqO4sMAM5361fcEISnEx11Zx1pBRDQjTVULtTiiqkQc4Bxv6VRpcq07Yb3Ryyfw/vVaYqb20w67I75pjHzom+ojrXKh5iku3ZwXHwoj4pgU5pGcj61KpZ0I4IIHVAfnRLOLTf1If9r/2obMYBPQfjj9dafaMo/rb+65TKez/rrI29aHdPiPrS6oE02+fE3qalrLrK6PXiA7DXEz7xk6Ry2BPyoJDFg2nblNSLFuMRI88fWpZIIA8CgTkDxHyLZJq3MZwjmWJABYjbaI9Kmpc9T+FRWZVGZ8ts+edxR+HuW29+6lpTzKu0fBEJ+6kEq1fxj4cz9d/SlZlb3zBA6bxsIjfzNVt7ikE6dTR7re6PPwZqM9wkzBPrn1+FPQWL8cF2A9PzgUOx2k07jf7Rxvy0gVEt8MzZ0465irIpbsqrAarjCQDiByaRt5Ab5zRoEY3SC58IJ3Ijr9kgeW9MucSIwS/oNI9cUF2uPBcllHnAHpvFPvcQ5iMAYAHLadgJ2p6I/uHZZLQBiM/jvV12H7GcRxWllYi2W0lyGIB5wo98+QMTgkVQcOmq4oc4Jz8p51pbnbl23bZFuEhhAjETEyRpBESIg04VXXF9gWeGshjbu3W1ES6FTAj3UtBl04mXYnMUz2X9te54jSOHDz4ba5BUwZLQrFpMbARk5rMcRx9/JZySd5C5/WP0Kl9idsCxdts6kqJldAuhgRB8D3bcc8hgR9Kueo03PFe21w3Gt31/d0JkNbS6Sq75hQ55mToAirri+2eFa2LdziLwgBv+iUUg84JEz1Bk5yc1j/artLh71gvb/eXZfduEOtpAxEqqamUJB05idJySZNJ2N7b3bCLb0oyL/MgZtOfDJIlcnB68qvotNJd4i2hW7Yui+oldN6yxcGADpRmAGwzIO+c1KPaFs5YIbxRVwveW9BghQFaEaCJydoxBFVvaPtJaurrtNbJwSgsBWWIwNS+BZgSJmTkzQ7HtHxVpSxu3iGJRO+J0+6fskFcAgiTBgmMRRQn9qdn20so9tFS4RGhLhEmDJyVIIAJwJ8omaTguw7jKbphFdtP8UfwgdgdRbUW6EIR1IoqLbRluXlsNMFgjTecFt2NgaRuT1z51K4Hi0t3i9tYss0pbcgWgYAb7e+TspO3pWWSopeK0I2YZ22Nphn/EOuBMeVVvaCgA6gzSDAPI9R03PXlWjv8As6LpW6iCI1xb1lRJkKENtbi/IQOZrP8AbFsayQI/z65I38Rk/OpxurtXqmDCNO0zAPLNMv3W/X4VINqdxFBNiDyP68qduxoty2Bb1EAuYzzAk7Cehz5063xOI2oFwNEb+RoKAknlmPOKR6i24fipXJzmlPEr1qqXh98j41zcOQBMZ6HPxoLQnaDhnQyMTP0ob20PSgXLWR0ppt0lQPhRn4/gal6DUWzIzjf+9GNxvKkbgZnG1N0npS2WifX8BRVuAUAFrbERRLJZbbSNipHn73T4fOlBk9fUVzWp6egkD6zRAjXGnkQPrTbxyaKeGpP3Y0z2JJmc09ZO5p6pT0t/r+9CQ2tTXdwP0aM0etMigE7qOZNEtLJA/XxrkFH4KMnc0BLs3FtguM6YjbJOwby3qvVpbUwkkyeQ+Qq5v8QqC0WtLdQTqQkqC3IkqZiKj8b2ol0+GzasAfYtK8f5i7ksfl6UQkW5fWSCFWY2DH4yaE11NpnyiPrNIx+HlmhB+gxVaIqvmRU7h2zqkGP5o+UMYqHprhKmR8qYW9pjks045EddvP4TUngbil47tCWBANx3UIT9qVKjHQg71V8PdDY+n63q27KWWICyzaQIXE6gcgDbHIinj6mlvdlXFJCrpBI+0YuRkGGMsNoxER51H7Q9n71tNTDwzGVIIMTHiAn4TXoXC8JbZQim2VaAwuupVyIIBkFtJGwGPOcVTdsnh1ui0ttUiAxAJUmPsKCpiTzYjGwrW4xnMu3n5Wpdrtm8pB16ipJGsK+SIPvgziRmtJxvZfD62t3A1tlBiPcnlOSw5GJO9Zi9wufDkZzWVmmsy2m8P22Aytp0MPtJH0XEYMRNXXZPE2GbWeJW24MrNuJblLHl1g/Osibcb03TUXatRtO179+6e8biFuAiQVm3HNYUgY6b7etUTcQ2rxnWZ94nVPqTmqtWIo9vjGHQ+oFSekq86knEz8DUYoKU8QfIfCuBFOFqmAgbj48qDpBqTFMNgUyCFoZknYxHXkPShFBUo267RTCGbVN7rBEfHOPrUpxTWTypGhtYHLamm1Uzu6abdAQzbrgtSitMK+lIwqWafppNNAJNJThb8xTIo0BaW3kxMDrnHypoNOLHmZj8MCmRwfpTC1LNNNAIaJw7Qab9K4bUULPhrwyGUsD03HmKj3uGKMRkjkdpHWg27snNWHDXFI0tt65HmKUuhYhC2D/zSi2BU3iOFjzHJhsf7HyoK2zWiQxaJppt5qRFIt6D4llfLDfCkEU2cyMGpPC9oFSA41LIxMTH30Y8EGE2zqHT7Q+HP4VG0+VA21nZTcNeJPfdxciBE4kRucsN9yN6IeFVZX+HrJOliCGKz74JfTyiQPOsd3fSpFrtG4q6SZXoQCB6Tt8KuZ/pcPxd3lMFSxJnIwxJ5nXuaNxV4Np1IwgY2xEb48tjtVKnHqdxB5dNumasLHFiBECBuMY+EUuRcbEfiOHR23GfiZ9MRUXiOzCo5fOrG7eU52I5iofemTn86haveyRTQtWDsDyoRt0gjRmuojWugpumjR7KtOmhkdacHPXFLR7EFKbYim6/Ifr0p3eeX1o7HRO6pjcN5UUOOtOB8xRunqIhtkcqaRIxVgppMdKNlpW9z1A+f5UvdCrDux0ppsCmNVANqnIYEaQZ5xn51NPCDrQzwp6igtILJJwI+P8AehlKnnhz0pnceR+VMK8UQV1dQRDSRXV1AdTgtdXUAI1K4biJ33rq6pqosbV7kcg7iiNwYMm2SRvHMfLcV1dRjSsACYpjLPOurqtJiYMjBHMb1aJxiXYW8IaIFwAS28BhjOwmSM8q6uplUTiuCKNHLkeRFDThz0rq6iTst9Gm0K5BBrq6p0uUdbhpweurqlc7O000iurqIVhjDmP18a7TXV1Ul3d01rfl9KWuoIxk9PzpdNLXUGboH63pGxXV1AOVsYmnC6fI/CurqBvRe+8vrSreFJXUHsQuOtNLDqPnXV1KjY3CWVdwHcW1My5DMBgxhQSZaB0AJPKk41EVgLb96sA6tLJk8tL5xiurqFP/2Q=="/>
          <p:cNvSpPr>
            <a:spLocks noChangeAspect="1" noChangeArrowheads="1"/>
          </p:cNvSpPr>
          <p:nvPr/>
        </p:nvSpPr>
        <p:spPr bwMode="auto">
          <a:xfrm>
            <a:off x="155575" y="-1858963"/>
            <a:ext cx="6905625" cy="38862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440" name="AutoShape 16" descr="data:image/jpeg;base64,/9j/4AAQSkZJRgABAQAAAQABAAD/2wCEAAkGBhMSEBQUExQWFRQVFxUYGBgYFxoaFRQYFxUXGBUXFxcXHCYfGBokGRcUHy8gIycpLCwsFR4xNTAqNSYrLCkBCQoKDgwOGg8PGiwkHCQsLCwsKSwsLCwsLCwpLCwpKSwsKSwsLCksLCwsKSwpLCwsLCwsLCwsLCksLCwsKSwpLP/AABEIAKgBLAMBIgACEQEDEQH/xAAcAAABBQEBAQAAAAAAAAAAAAADAQIEBQYABwj/xABCEAACAQMCAwUFBQYFAwQDAAABAhEAAyESMQRBUQUTImFxBjKBkaFCscHh8AcUI1Jy0WKCkqLxM6OyQ2PC0hUWJP/EABgBAAMBAQAAAAAAAAAAAAAAAAABAgME/8QAIhEBAQACAwADAQADAQAAAAAAAAECERIhMQMiUUEyYXET/9oADAMBAAIRAxEAPwDzN7jsB7wH9RC7x9mPqKaeA2kA+ICNhtPqfnTgXPMD8fgAaZctmQNSMYDQHyCeRUhfEOcAjzNZLWPC22tsCp0suQSJHyPPy28qf38bkf5RI+XL5VXi0T9kk9PFHzNEsWDMMhBjkqnruQxM45A1BiNxCPebxCO7UDIEnU23mMYpLWn3SJjYgRPx5/GijhCcSo8j4vmMUPiuzSDbh/eYjyB0s0gZ5jrQZH4Unb6kA/6hI+EVHsXmO4M43E7icR5c/OpNsXIMQfofLBwfnXfvsLoZABidQIMgRIOxHlnYbZlyjRbXGNb8aFlcEMrq+BA2C6ZJJnOoggxG5Mn9/wC9LElBOpoVfECxwsMwIX0Bjz5SrN3hHB7y26PGDZcwTJ94XS7AGV+1A04XMVUJOkK0QCSJEiGJOGG3i1bidthFVQHx/CCARvI2gH4/rnTW4VuRDTsGGho8jz+AFS+I4R+71ZKwJK+NUMwofmnuyCYB9ZABw7v3RXQWyoBVhiAwZWQ+8DjYiNB60dpR3Yr7wK/1Dw/Pb60y2oPln7Oee331Nt31mGVkYRIIMgbiUaYGZx5U3heGV9R/xNGk6TE/ynwketPY0D3bbiG8wYP5/Ou78aSp3J2PhMDJzEeW3OpJ4UydLKx5jK3IG+2+45AZoF5oXS4I8EgMsHxkiQdsBSZ9fOAadZs2yviIWTqGwAGP5sDHxob8DABU6gekmc7hTy89R9KsF4QKZ1XLTHfmpxuQdh5mKXQwUmFdNy1s6WzzKN4GO29Gz0qWaCF8S9cEgxtiA0egjzoh43URqiAdx9r57D+9G4u/gT7zFpDqRp8JEktggRgjGBRW7LXTGksRg+FvUkMFwPMSNtppkYbqxE61PWJX6Cfv9ajXkG+45RuI8+YHWufgonQWIBghhBBOwzFDtXY338wdOMYPkZHqKAd+7kDVMxnMyY5zUbvCWJI3884/xRv5xUw3gTO22MlWPny/4+FR2cf+X/lOPrQQTHcfj5RyxyoUegohtznam5HSKYCAOedLNLrzn9fOkJBpggIria7QT0A8zFS+GAXIiY5wY/KlsGWeC2LyqnYwTMdIo7vbA0gAD/EAW+cY+FNF8nz88/TmaVeDYmSY9d/h0qbf0wSQdsfE/Qc6G6eIAkxjepgx7i7/AGjzqNctnUSxgdf7DrRKNC27qqDoG3M/hT7HGYJc+n5VD1T5Abf3PnTowaNNJgkXu0ScLj7/AMqjRNJRrQxS8VrjF4FRd1X1GT8Qc/fQbdxSX/qxj/CPpNFt9nsV1FkUdcD5Gl4Ps17ighLtwmPc90DmI0kkzz1D0qJ2yLbZifAHYwTEE4GSesAZJ5CmjidyYEx9rpPPPWrRewVTSLti8GJTBuKgIZgMFhnE7HnWi7K7J4O2We5woYADQnes4kTOspLZwNn2261wuvC5T9YocZJAJQdCYA+EkZ8hSmy7QfEYJIxjYr9rJ3POtdxvtFqOmxwdvhkhg2lUZmkrvrVRy/l5b0icZw+gG/Zv3roJ06b/AHSDyItrA57A1G4rpjiri4ARJaThoJA38pzj86u7nZNu5Za5YZiECm4ty0yOg1D7YDWjidn5HHKuu8ObrLCW7YUMABrLMHKkm5cLeNhpABCqN8Ca0fYHZVoE94by9GtPBEiDGkF5xvtt0q8ZvxOWcnrBpYtsIEzyKbEcjnFdZ4Ngyy3gYgbeJQd/CCJ5c+dbTtj2N4ZGLWb06RbJT/1SGZw5EHxuoUNpiTt0quv+zMqnc3NTZJN1TbXkMlgNBycS2242osuPpzKZeIA7AMBrNy28A6hIQqBH2XAZlxyIGPKqwEAlbiAsGaTuRJzlcgc5FXq8G620YhwlyAWKro1SZVXQsMEdRjeo54YFnHvL3YB0sGgC4WJ3IHiI/RpbVpW3OHDjdjtGsgrHQFvGPUk+lQT2cSD4WiTBQhgIMe6MnIJwKuX4A47tjOMERPqWwT8vhS2rjgfxEDLqefDqAOoycmN/OaNjSsW84GnvNYH2SBqH+R4afiaeXDXvFqCHScyw8OtVkHPPb8qvBw/DX0Bw8AtE6dhjSRDZMDB50237OFVBVyTpjS2kqOoAcjE8pBzvTlLSOlsBClolAYbSpWCcwTZckDc5I51Dv2DK6hbO5JXVbYwD72obiNUAAbQY3srXBuWKiz3urUNKjUWj3j3bZBxuNQFQzwOoL3R1bMVVtTEMCMqPFpM8liAd6oK03tJVrg1AgwLglSkmQOU88/8AEm3cWPAzAAyM6u7390MPXblzNWAthidQ7pcAm27PaZlwYKBmtMTyMxp3ElgIdk6bY4lCHtK1sMyqo0FioK37cyTJAmCpkFcEEBITqXhm8QUEagQCvUmTHruMDlvCLjS6uIgsUJEatbMQwJ2G3M/cBdcXdW42ootpSp8dlPDdOCn8JnGlYnOvJKx0MPi7iqpAcZUKysCu0zoJgMMjbOTIEEhBWX7EEgqVPKIzPUSenKgNYIORyJEQTy3B9etSwixMxHQiB8IwKj3HeQROJzgE9cddudUkFmjGPkR9KE2f+ae77Ax+NNNonoPKI+dMEidgTRBw682M+hAHzGactzGB8ATHyoycEz+9gfX5VNpgNxDTEhvp9NvlRbHBs3vfX+396mC0tsSfnz+FBftDeB+dTy/DmNo1vhlQcvU0K52gvLP3VDa8SDJmggUtfrSYfqUmNqd2iggEGRIPzGPvoVppiu425sPT8qf9SAooyjwmhCjg4p1pl0BR0GKDFHC0UZtX2Yyi+bjKon7KjSBvhWHiUehzzmtFY7ZXulUDEKILMRjyYmssGzT7V06R8KWPyWTpy5Y8mlXtIKfCAPQAU292oTuaoheNL31TfkonxxOe6KDrxQNdcGrK1ekq29WPC8aRVQho6PTxy0Vx2ur3aGpYOfXNP7O4jS0qxHPqD/qn6RVQj0ew0VXO31PDTV8CyeEOA0kTo/hlgqFVDROrAG7AeVF4zhOFVlZLAtkhgzr3iXQrR4RetE4kzpMjG1UNjiDK+v4GrWxxh61tPkidZRUN7L3jJttAMaWunWvxdBqn1HniidgdgXr1piiq7i4wfSf4iCWOqGZZRtxAeR0IIq9s3QTMQeow3zWCaaOzWt30v2Wb+V15EcpCxqXqCTyPKo+rXHK31ne1fZtLf/XAF1ntBdQ7tmXvV7w5A1qFJ/mAPSRT7HsyVJNm5vmAoYeQ8C4+RPnXo3H9owiu1n/phSVhcIzAEHVplTG0E5qcvY3DsAbZ7ktkKpIXr/0nGn5AVpx/D5PO+EHEK5BtqzouAytDapgrElSNJz4TPTnJPtDbuMq8RwwlCPEzAOpEQVcQSRnfxY3Na+57N3VbUHRwQNUgoxOdoOnn8hUTtTgARpvaoONTBSFE/ZdRKztgjz83rRbZTtbhLdwyl5biarat3qajpZwkd5cC3LgAJMyTIiSNS1mvaD2fsvbYoqNGsLpcXSYxpW6Sr65GUuAmSRJitovsrw9y2rKzhgFEoNYVsdAGUgxIDCIqn7U7HuI2l1HEKyle87vvH0Kfcl4bcneY3BJNTdGwD8LcZmJPeRBbWQxGtd21xc17jxTGkjlAGOCK282p8SGR4kKhwSNStIMTjT1zOa2FvsvhmKAjiEKAybLoWmU0k2boB5NJAGw6U/2g7HtXDbPDXhecj3XB7/CnUbkSyqCR4tsgHlSDzy/Zty2gR5AsQuciWGaim0T6dTA+QrScR7OOWJaF6LuFnIGo74O9RLvZTYVnZVnqCD0AOkRvsaXKBStbA2Go/roaLa7MYjxGB0/Rq6XglTYf3pQmKVyJX8Nw6qJoyuCTHKlFvwn8+R8qetmCT1qaFX2sMr6H78/hUOBGal9rN4x6CosYqp46cb1CKtMinrtTAwG9UNySlttBp/GDKnr/AMihs3yoNxySJ5CPzpyM8/2CjlRu9AqORtTwKemXyZ2XUI7Ums+dc4pQlOF8uW61OsdRS2XlQRTigoq2PKuZRk05TS91Xd1U0yhqVTXC1Tu6pARTRQaCqijItIDIak2jQESjotASrZyPX8DVhYaqy0DqHTOfuFWVhfOntNiysVo+wj/ET+pfvFZ3hhWg7HMXE/qX7xFa4eprRdqdjd9dM4RrRUnz1SuPjPwqVa7LC2ltgnwgCSAZjqNvKpurMc6WukldZ4Jl2AXb3TjnsCI+lPuNcHIHEZB/A/hU6kigtMp2jwttgT3bK2coAJxtCAnJ6/jFEt8MHjRfeRhZUE55MWHi28q0N60G9etQeG4Id+SwBIQQYyATyO42rLV2vaivez9262m9ouWgZA0rMqYJjGmY3BY5wBuYXZvYFpLt+13aEMrafDuyiVOczA9a2zDSy+pHXfz9ay3EXinEq20OAfSQp+lOxO2I7W4IKMciwzk4Mgyf6o+FZzibMzW+9qeACNdgHwjV6wwWPkUPxrHcbagkc+dRYe1JctACPhQCsCr3svszvroUqzKAzNCkiFBMSMKZE5/kNV3bPB9zcuWzPguMuYnwsd4xMDlzpU1S2zf5vvNOIoLcROqAYJY8us9ehFEL0WBU9sxqXrBJ8s4/GoNu5IjlUztow6n/AAnPXI/XxqCjDTVydNJnOthTmlakRqS4+a00y5+wTlTHzFK7GMUyCRS0f/p9dCIKLBqLbJoz43psst2hm7miUIrmiBKDy/23/Z/Bd5cRNizBR/mIH417Z2L+zzhLFuHQXnI8TOJ/0j7P3+deQdgcM78TaW2VD6gVLe6Cvik+WK9F4vtztJSf4nCyIwFuZ22+dY4WSeLzsnrK+3/sinB3V7tpS5qIU+8kRIJ5jODWTFqr32r7Rv3r839GsKB/DBCxuNyTOapVOYrPKy08fGi9jvZA8bcI1BESC53MGYCjrg1rvaT9nVk2wvDKUuIJJc+G4BvqZtj5jHlsRX/s0scTN1rHd6fCr65nmV0x8fnV929xnHW1ci0jzuS5Eb7CcgAnaOdaakx8Tla8fOKdwl0M0dK5kp/CWdJJ6/hWM01eo+zv7NFNvXxBILCQqn3ZGCTzPlWd9p/ZduEcAnUjTpbrG4I5ESK3djtzjQtofuinUqwe+XPhB+HOs3+0Hirzmz3lruvCxjUrSTGr3TsMDzro+TGTFnL2yVla03s77PPxB8OFEamOw8h1PlWa4Y16L7FcVcSw+m0XXVOoMo5AEQxmsfjkt7VkD2r7Mmx4lOpOvMev96N2CAL1sHmfwNG7a7TZxDWmQGAJI6gnA+FROCvFLltgpaG2G5nFa6kyRO2x0/xQeqH6MI+81IoCjU6sCCuk/Ugg/IGj1sCBaWurqAa0DJqJw11WuPBmAo/3OPvFB7S4uABgyxHyBP31F7JTSzkkDUq/CCd+WZJ+NTb3BLvad2hxEMi9ZPpp/M1mfaDhieK6Iqu39TEeEemCflWi450LpLqGKtpXm2Nx8qz/AG/eAurk6jaBjlElD8Z++lU1A9oUW9c4csxAbu3MGNTSqlSekoKzHtdbA4q5GPcG8/YWcnzmr7tJibNkhZKPdXeNMabittnc49azvbfBd3cZMYPLaDkfQ0tDZ3st29b4V3a4GMowGkTnSY3PnWY7cv8AfPduR773HzuAxYiY55FaP2b7BXiL4FwnRIWAY5rJkZ+11qt7XtpY4i6FjRbe4BPiAUFh9r3oHXpSpsJ3uXgzmB5+Y+VHXiANzt1x9TipqW9V28TkF2MxgzmQOW9UvaqRcPr+FPXKn4TtaGZcz4CRBHXHz/Co1iyNI86fxlozbMYNofSZ+8V3Dnw+lV50Vm8ZZ+g2kGcc6ZdXIolgZNMue9Qvj3k51xQ7Yot7bamo2NqNnjj/AIwICjXLZbl+v1FDUnoaMrnoabLPfIBxmiBTQ7sziuE9PpSni/ln2r1n2M4tU7S4Ys1sIC+vW0HNttIE85+gr17ieM4ditvwsjAlj3kIsR8zjavnqzxYHEpcW3YbSVLC5pBkGQYYeLb6Vtj+0m+sEva9BbmPXTPSp3ccZJD1MvTP2g27KcWRaYFdKzBkA9J9I5msxbu5qJ2/27d4m81241sE4hVcSBhcRgwKhcLxTwCVPyNY3G3tXnT239kDza4j+pPuap3tfxwPeIoghW1E84DbfOvI+x/bO/wSnRbV9RBhtSspAOQRPLGR8udv/wDvtzik1Patq5DKxMmZwDI05gAeqzV3L66qMsdqtlpUFDuXwNyKrL3tCqmAlxjJGFxjzO/wmsMZb40e+3u0lS0vcqbjBQAMhRAbMtE+g6VkfbjtNrr2tSFCEMjzLkEjyxWS4f8AazxOjR3Nw4iVtjUMETjoD051F7U9vrvEMHfhnBC6cKQPeJ5jeWroz55RPS2smK9F9huKUcNDEe+3InEDcxG9eNWvagn/ANF/lWi7F/aJesJpFh9Mk+51iZyOnUVOGOWJXV9ek9o9qq5ur3R0i2+l4O4BJNQuyrgF63Jga/hsY+sVQcJ+0O5fIt/u5UbSylSoKHZScgjI9QelG/8AygRlefcYTiYDMFkjnE7UZW8pFdfxvezeKVVILg6Wdemzt+EVNW+DkGR5R/esGvFG5ZDW7ZZXd2kAmLYLqzquAxhEMkcxgmrvsm6y2BIZYJwVgmZA39R8jvNbzZcN+NB3+ecHy2+NI74wTPw/vVJZ7SJS814dyll2OpiVGlRJMjEDI5zFUfaHtVwVxSTxBZYgabV1gM58SppHLfoKVtRpf8bZZVkmdRgDcZI898n5ioXGWouIDEnM9f4mM+QIFZzt/wDaVwb21t22cKIBGg5jl0ioh9vuDQWtBci3vKgSS4doE7bxI+NZfJjarGSNwrln4Zm942QT6lc43GTVZ2yJug9LZX/uKf8A5VW8b+1Ds9Al7vLjFFW3oFsyS2CZmDABJAzA5mBS2PaDheLl7N5WLeFUPhYbFtSnOyemTnFaSVnkj8RxEKykf4x5Qh/+wPwqm9oeItoVLMqiSgJIgsuYGcwpX5GoHtv21dtvZWyyzcBUyPsgqp3iDGKxaubauSdiQP6Rz/D51cx2nbf+y3bXD27ym46AajMkbE2uvLwn5VnO1e1bZu3WSSpe4VOwILkiPnWPHaTnmcnPx5frpVpwTakHkAP9oomMHL+JNztNf5TWf7XOosYiZ+6rRwc/dQrnDhxnn+hVcZ/Buk9qu2rfE8S11NcOFHiwcACI+B+EVB4c/wAJviKdc7LC5kmMx+dBW7/Dcc5/GsfkxdXw5W6l82ThmgE+n3UHV4pnrih3HwBQnpzGennbuxIvXAT6UQvA2B9RIqLaG9Hc4pWaXjlLZtK4g6Y0qmURvd5sgJ+pNEVp4cvChheCYUe6bTNz84+VQeIuEld4CIPiBBo1l/8A+dx/7qn/ALbCmwk3kAiknEZPpSg0/htx/UPvFCc5pNLj9tLQoseK6d+WIzzkmal3uMtgQi+IbxpG/MkgeVVCdk8XcQutm6bUEl+7ItiN/HEY9afwnDMhZmuKrGII8eczIAPX6VqwS7nF3O7lcvK4nVvvtt86t+H4a28lr7IoMCfCSIHJ1neflWc4jiHghbjMx3IUIB1iG9NxT+G4l1aR4PCBMSTEycczPOlQvUs8Mtx++vXLiLDL3YM6NI1FvBKgNImI2zWj7M7K4Kyyv/FePs3WU2jqBwy9xkCZ3OQN6xFnhncuxbNxNBleRxidj51ctxYUGT6yzEf7iaXQ3U/j+yuHLFu8cL5aYx56BHyFZO+RqbQ5iWiBMiWzOr+n/UembVe0dfukkfSms23I+QHy50tGg2OGa4dLXVAz76sQPKFVjn0qXxHYtpZjirbf02bsnIxBSAd+fLcUrIzDZk55IHzrlQIQQ7MYn0PMQcGDzp9jYdnhJnQ6kAxLBVn4MZ/tzipVvhIIlwBzICP64BpnCWxdYB9YnGAWI6eEMA30pRwQOoqTAnJOkkTuRqOf8IJ+NGyWfC9ppZukhhdWVBJ4cKoXSBrKD3oYxA3yaXtT2mQXAeHM6gwdXU93hl06EkmCBnIInETVf2ZdVLupn7uJ8Uh5wR7qyecZGKkw11dHDi+0HUQlqQW/mZJIMcpnntJFVJujfScntjc3sL3TmdRkMFkAarQfKHDYYPE78qsLn7S+NKaDdtweenxGD1CxuBjp61BHsvxjHV+6GNQnNpTEyA1sSQsRMKKuOH/Z9xNxYmxb1fZS3rYRkaiBb/8AKr4z8RzZ7jPbDir2oXeIu6WBkLCqdyAwBErk/TltTL2/eVStu9eRCMqt5whkZlVIBB8xtW74j9m62bf8fiFAMmAAjSsw0XCwIAJnpq36j7P9meBCjWwgeLW920oj7cBGzt8p2o4/g5sGvGLHut8NvyoA4y1qk6+fT4fCt7es8BpISGecQxcdRALmf6qr+GucM1wKLNvUJ8XdpIA38TA+nzqLDmTH8VfU4CajghlZzp3lYKr5HY8oO4ruD4treFJDCSIOkqc6TgS2cwZ2gad62XHcfYDQjrO0adMbfzHOfKDVV2m9v3jqJHQzHovIYpT8O3faB2t2/c4n937z37YCkjEyykY5GAJ6nptUfti9qhR9oBj5TyzzmflUoXrRGqGjbxBQOuPLl8Kh8S+ptSbARGDAyfMH7X0p9xGd66VsRjpV72Yvg/XSqO4sMAM5361fcEISnEx11Zx1pBRDQjTVULtTiiqkQc4Bxv6VRpcq07Yb3Ryyfw/vVaYqb20w67I75pjHzom+ojrXKh5iku3ZwXHwoj4pgU5pGcj61KpZ0I4IIHVAfnRLOLTf1If9r/2obMYBPQfjj9dafaMo/rb+65TKez/rrI29aHdPiPrS6oE02+fE3qalrLrK6PXiA7DXEz7xk6Ry2BPyoJDFg2nblNSLFuMRI88fWpZIIA8CgTkDxHyLZJq3MZwjmWJABYjbaI9Kmpc9T+FRWZVGZ8ts+edxR+HuW29+6lpTzKu0fBEJ+6kEq1fxj4cz9d/SlZlb3zBA6bxsIjfzNVt7ikE6dTR7re6PPwZqM9wkzBPrn1+FPQWL8cF2A9PzgUOx2k07jf7Rxvy0gVEt8MzZ0465irIpbsqrAarjCQDiByaRt5Ab5zRoEY3SC58IJ3Ijr9kgeW9MucSIwS/oNI9cUF2uPBcllHnAHpvFPvcQ5iMAYAHLadgJ2p6I/uHZZLQBiM/jvV12H7GcRxWllYi2W0lyGIB5wo98+QMTgkVQcOmq4oc4Jz8p51pbnbl23bZFuEhhAjETEyRpBESIg04VXXF9gWeGshjbu3W1ES6FTAj3UtBl04mXYnMUz2X9te54jSOHDz4ba5BUwZLQrFpMbARk5rMcRx9/JZySd5C5/WP0Kl9idsCxdts6kqJldAuhgRB8D3bcc8hgR9Kueo03PFe21w3Gt31/d0JkNbS6Sq75hQ55mToAirri+2eFa2LdziLwgBv+iUUg84JEz1Bk5yc1j/artLh71gvb/eXZfduEOtpAxEqqamUJB05idJySZNJ2N7b3bCLb0oyL/MgZtOfDJIlcnB68qvotNJd4i2hW7Yui+oldN6yxcGADpRmAGwzIO+c1KPaFs5YIbxRVwveW9BghQFaEaCJydoxBFVvaPtJaurrtNbJwSgsBWWIwNS+BZgSJmTkzQ7HtHxVpSxu3iGJRO+J0+6fskFcAgiTBgmMRRQn9qdn20so9tFS4RGhLhEmDJyVIIAJwJ8omaTguw7jKbphFdtP8UfwgdgdRbUW6EIR1IoqLbRluXlsNMFgjTecFt2NgaRuT1z51K4Hi0t3i9tYss0pbcgWgYAb7e+TspO3pWWSopeK0I2YZ22Nphn/EOuBMeVVvaCgA6gzSDAPI9R03PXlWjv8As6LpW6iCI1xb1lRJkKENtbi/IQOZrP8AbFsayQI/z65I38Rk/OpxurtXqmDCNO0zAPLNMv3W/X4VINqdxFBNiDyP68qduxoty2Bb1EAuYzzAk7Cehz5063xOI2oFwNEb+RoKAknlmPOKR6i24fipXJzmlPEr1qqXh98j41zcOQBMZ6HPxoLQnaDhnQyMTP0ob20PSgXLWR0ppt0lQPhRn4/gal6DUWzIzjf+9GNxvKkbgZnG1N0npS2WifX8BRVuAUAFrbERRLJZbbSNipHn73T4fOlBk9fUVzWp6egkD6zRAjXGnkQPrTbxyaKeGpP3Y0z2JJmc09ZO5p6pT0t/r+9CQ2tTXdwP0aM0etMigE7qOZNEtLJA/XxrkFH4KMnc0BLs3FtguM6YjbJOwby3qvVpbUwkkyeQ+Qq5v8QqC0WtLdQTqQkqC3IkqZiKj8b2ol0+GzasAfYtK8f5i7ksfl6UQkW5fWSCFWY2DH4yaE11NpnyiPrNIx+HlmhB+gxVaIqvmRU7h2zqkGP5o+UMYqHprhKmR8qYW9pjks045EddvP4TUngbil47tCWBANx3UIT9qVKjHQg71V8PdDY+n63q27KWWICyzaQIXE6gcgDbHIinj6mlvdlXFJCrpBI+0YuRkGGMsNoxER51H7Q9n71tNTDwzGVIIMTHiAn4TXoXC8JbZQim2VaAwuupVyIIBkFtJGwGPOcVTdsnh1ui0ttUiAxAJUmPsKCpiTzYjGwrW4xnMu3n5Wpdrtm8pB16ipJGsK+SIPvgziRmtJxvZfD62t3A1tlBiPcnlOSw5GJO9Zi9wufDkZzWVmmsy2m8P22Aytp0MPtJH0XEYMRNXXZPE2GbWeJW24MrNuJblLHl1g/Osibcb03TUXatRtO179+6e8biFuAiQVm3HNYUgY6b7etUTcQ2rxnWZ94nVPqTmqtWIo9vjGHQ+oFSekq86knEz8DUYoKU8QfIfCuBFOFqmAgbj48qDpBqTFMNgUyCFoZknYxHXkPShFBUo267RTCGbVN7rBEfHOPrUpxTWTypGhtYHLamm1Uzu6abdAQzbrgtSitMK+lIwqWafppNNAJNJThb8xTIo0BaW3kxMDrnHypoNOLHmZj8MCmRwfpTC1LNNNAIaJw7Qab9K4bUULPhrwyGUsD03HmKj3uGKMRkjkdpHWg27snNWHDXFI0tt65HmKUuhYhC2D/zSi2BU3iOFjzHJhsf7HyoK2zWiQxaJppt5qRFIt6D4llfLDfCkEU2cyMGpPC9oFSA41LIxMTH30Y8EGE2zqHT7Q+HP4VG0+VA21nZTcNeJPfdxciBE4kRucsN9yN6IeFVZX+HrJOliCGKz74JfTyiQPOsd3fSpFrtG4q6SZXoQCB6Tt8KuZ/pcPxd3lMFSxJnIwxJ5nXuaNxV4Np1IwgY2xEb48tjtVKnHqdxB5dNumasLHFiBECBuMY+EUuRcbEfiOHR23GfiZ9MRUXiOzCo5fOrG7eU52I5iofemTn86haveyRTQtWDsDyoRt0gjRmuojWugpumjR7KtOmhkdacHPXFLR7EFKbYim6/Ifr0p3eeX1o7HRO6pjcN5UUOOtOB8xRunqIhtkcqaRIxVgppMdKNlpW9z1A+f5UvdCrDux0ppsCmNVANqnIYEaQZ5xn51NPCDrQzwp6igtILJJwI+P8AehlKnnhz0pnceR+VMK8UQV1dQRDSRXV1AdTgtdXUAI1K4biJ33rq6pqosbV7kcg7iiNwYMm2SRvHMfLcV1dRjSsACYpjLPOurqtJiYMjBHMb1aJxiXYW8IaIFwAS28BhjOwmSM8q6uplUTiuCKNHLkeRFDThz0rq6iTst9Gm0K5BBrq6p0uUdbhpweurqlc7O000iurqIVhjDmP18a7TXV1Ul3d01rfl9KWuoIxk9PzpdNLXUGboH63pGxXV1AOVsYmnC6fI/CurqBvRe+8vrSreFJXUHsQuOtNLDqPnXV1KjY3CWVdwHcW1My5DMBgxhQSZaB0AJPKk41EVgLb96sA6tLJk8tL5xiurqFP/2Q=="/>
          <p:cNvSpPr>
            <a:spLocks noChangeAspect="1" noChangeArrowheads="1"/>
          </p:cNvSpPr>
          <p:nvPr/>
        </p:nvSpPr>
        <p:spPr bwMode="auto">
          <a:xfrm>
            <a:off x="155575" y="-1858963"/>
            <a:ext cx="6905625" cy="38862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442" name="AutoShape 18" descr="data:image/jpeg;base64,/9j/4AAQSkZJRgABAQAAAQABAAD/2wCEAAkGBhMSEBQUExQWFRQVFxUYGBgYFxoaFRQYFxUXGBUXFxcXHCYfGBokGRcUHy8gIycpLCwsFR4xNTAqNSYrLCkBCQoKDgwOGg8PGiwkHCQsLCwsKSwsLCwsLCwpLCwpKSwsKSwsLCksLCwsKSwpLCwsLCwsLCwsLCksLCwsKSwpLP/AABEIAKgBLAMBIgACEQEDEQH/xAAcAAABBQEBAQAAAAAAAAAAAAADAQIEBQYABwj/xABCEAACAQMCAwUFBQYFAwQDAAABAhEAAyESMQRBUQUTImFxBjKBkaFCscHh8AcUI1Jy0WKCkqLxM6OyQ2PC0hUWJP/EABgBAAMBAQAAAAAAAAAAAAAAAAABAgME/8QAIhEBAQACAwADAQADAQAAAAAAAAECERIhMQMiUUEyYXET/9oADAMBAAIRAxEAPwDzN7jsB7wH9RC7x9mPqKaeA2kA+ICNhtPqfnTgXPMD8fgAaZctmQNSMYDQHyCeRUhfEOcAjzNZLWPC22tsCp0suQSJHyPPy28qf38bkf5RI+XL5VXi0T9kk9PFHzNEsWDMMhBjkqnruQxM45A1BiNxCPebxCO7UDIEnU23mMYpLWn3SJjYgRPx5/GijhCcSo8j4vmMUPiuzSDbh/eYjyB0s0gZ5jrQZH4Unb6kA/6hI+EVHsXmO4M43E7icR5c/OpNsXIMQfofLBwfnXfvsLoZABidQIMgRIOxHlnYbZlyjRbXGNb8aFlcEMrq+BA2C6ZJJnOoggxG5Mn9/wC9LElBOpoVfECxwsMwIX0Bjz5SrN3hHB7y26PGDZcwTJ94XS7AGV+1A04XMVUJOkK0QCSJEiGJOGG3i1bidthFVQHx/CCARvI2gH4/rnTW4VuRDTsGGho8jz+AFS+I4R+71ZKwJK+NUMwofmnuyCYB9ZABw7v3RXQWyoBVhiAwZWQ+8DjYiNB60dpR3Yr7wK/1Dw/Pb60y2oPln7Oee331Nt31mGVkYRIIMgbiUaYGZx5U3heGV9R/xNGk6TE/ynwketPY0D3bbiG8wYP5/Ou78aSp3J2PhMDJzEeW3OpJ4UydLKx5jK3IG+2+45AZoF5oXS4I8EgMsHxkiQdsBSZ9fOAadZs2yviIWTqGwAGP5sDHxob8DABU6gekmc7hTy89R9KsF4QKZ1XLTHfmpxuQdh5mKXQwUmFdNy1s6WzzKN4GO29Gz0qWaCF8S9cEgxtiA0egjzoh43URqiAdx9r57D+9G4u/gT7zFpDqRp8JEktggRgjGBRW7LXTGksRg+FvUkMFwPMSNtppkYbqxE61PWJX6Cfv9ajXkG+45RuI8+YHWufgonQWIBghhBBOwzFDtXY338wdOMYPkZHqKAd+7kDVMxnMyY5zUbvCWJI3884/xRv5xUw3gTO22MlWPny/4+FR2cf+X/lOPrQQTHcfj5RyxyoUegohtznam5HSKYCAOedLNLrzn9fOkJBpggIria7QT0A8zFS+GAXIiY5wY/KlsGWeC2LyqnYwTMdIo7vbA0gAD/EAW+cY+FNF8nz88/TmaVeDYmSY9d/h0qbf0wSQdsfE/Qc6G6eIAkxjepgx7i7/AGjzqNctnUSxgdf7DrRKNC27qqDoG3M/hT7HGYJc+n5VD1T5Abf3PnTowaNNJgkXu0ScLj7/AMqjRNJRrQxS8VrjF4FRd1X1GT8Qc/fQbdxSX/qxj/CPpNFt9nsV1FkUdcD5Gl4Ps17ighLtwmPc90DmI0kkzz1D0qJ2yLbZifAHYwTEE4GSesAZJ5CmjidyYEx9rpPPPWrRewVTSLti8GJTBuKgIZgMFhnE7HnWi7K7J4O2We5woYADQnes4kTOspLZwNn2261wuvC5T9YocZJAJQdCYA+EkZ8hSmy7QfEYJIxjYr9rJ3POtdxvtFqOmxwdvhkhg2lUZmkrvrVRy/l5b0icZw+gG/Zv3roJ06b/AHSDyItrA57A1G4rpjiri4ARJaThoJA38pzj86u7nZNu5Za5YZiECm4ty0yOg1D7YDWjidn5HHKuu8ObrLCW7YUMABrLMHKkm5cLeNhpABCqN8Ca0fYHZVoE94by9GtPBEiDGkF5xvtt0q8ZvxOWcnrBpYtsIEzyKbEcjnFdZ4Ngyy3gYgbeJQd/CCJ5c+dbTtj2N4ZGLWb06RbJT/1SGZw5EHxuoUNpiTt0quv+zMqnc3NTZJN1TbXkMlgNBycS2242osuPpzKZeIA7AMBrNy28A6hIQqBH2XAZlxyIGPKqwEAlbiAsGaTuRJzlcgc5FXq8G620YhwlyAWKro1SZVXQsMEdRjeo54YFnHvL3YB0sGgC4WJ3IHiI/RpbVpW3OHDjdjtGsgrHQFvGPUk+lQT2cSD4WiTBQhgIMe6MnIJwKuX4A47tjOMERPqWwT8vhS2rjgfxEDLqefDqAOoycmN/OaNjSsW84GnvNYH2SBqH+R4afiaeXDXvFqCHScyw8OtVkHPPb8qvBw/DX0Bw8AtE6dhjSRDZMDB50237OFVBVyTpjS2kqOoAcjE8pBzvTlLSOlsBClolAYbSpWCcwTZckDc5I51Dv2DK6hbO5JXVbYwD72obiNUAAbQY3srXBuWKiz3urUNKjUWj3j3bZBxuNQFQzwOoL3R1bMVVtTEMCMqPFpM8liAd6oK03tJVrg1AgwLglSkmQOU88/8AEm3cWPAzAAyM6u7390MPXblzNWAthidQ7pcAm27PaZlwYKBmtMTyMxp3ElgIdk6bY4lCHtK1sMyqo0FioK37cyTJAmCpkFcEEBITqXhm8QUEagQCvUmTHruMDlvCLjS6uIgsUJEatbMQwJ2G3M/cBdcXdW42ootpSp8dlPDdOCn8JnGlYnOvJKx0MPi7iqpAcZUKysCu0zoJgMMjbOTIEEhBWX7EEgqVPKIzPUSenKgNYIORyJEQTy3B9etSwixMxHQiB8IwKj3HeQROJzgE9cddudUkFmjGPkR9KE2f+ae77Ax+NNNonoPKI+dMEidgTRBw682M+hAHzGactzGB8ATHyoycEz+9gfX5VNpgNxDTEhvp9NvlRbHBs3vfX+396mC0tsSfnz+FBftDeB+dTy/DmNo1vhlQcvU0K52gvLP3VDa8SDJmggUtfrSYfqUmNqd2iggEGRIPzGPvoVppiu425sPT8qf9SAooyjwmhCjg4p1pl0BR0GKDFHC0UZtX2Yyi+bjKon7KjSBvhWHiUehzzmtFY7ZXulUDEKILMRjyYmssGzT7V06R8KWPyWTpy5Y8mlXtIKfCAPQAU292oTuaoheNL31TfkonxxOe6KDrxQNdcGrK1ekq29WPC8aRVQho6PTxy0Vx2ur3aGpYOfXNP7O4jS0qxHPqD/qn6RVQj0ew0VXO31PDTV8CyeEOA0kTo/hlgqFVDROrAG7AeVF4zhOFVlZLAtkhgzr3iXQrR4RetE4kzpMjG1UNjiDK+v4GrWxxh61tPkidZRUN7L3jJttAMaWunWvxdBqn1HniidgdgXr1piiq7i4wfSf4iCWOqGZZRtxAeR0IIq9s3QTMQeow3zWCaaOzWt30v2Wb+V15EcpCxqXqCTyPKo+rXHK31ne1fZtLf/XAF1ntBdQ7tmXvV7w5A1qFJ/mAPSRT7HsyVJNm5vmAoYeQ8C4+RPnXo3H9owiu1n/phSVhcIzAEHVplTG0E5qcvY3DsAbZ7ktkKpIXr/0nGn5AVpx/D5PO+EHEK5BtqzouAytDapgrElSNJz4TPTnJPtDbuMq8RwwlCPEzAOpEQVcQSRnfxY3Na+57N3VbUHRwQNUgoxOdoOnn8hUTtTgARpvaoONTBSFE/ZdRKztgjz83rRbZTtbhLdwyl5biarat3qajpZwkd5cC3LgAJMyTIiSNS1mvaD2fsvbYoqNGsLpcXSYxpW6Sr65GUuAmSRJitovsrw9y2rKzhgFEoNYVsdAGUgxIDCIqn7U7HuI2l1HEKyle87vvH0Kfcl4bcneY3BJNTdGwD8LcZmJPeRBbWQxGtd21xc17jxTGkjlAGOCK282p8SGR4kKhwSNStIMTjT1zOa2FvsvhmKAjiEKAybLoWmU0k2boB5NJAGw6U/2g7HtXDbPDXhecj3XB7/CnUbkSyqCR4tsgHlSDzy/Zty2gR5AsQuciWGaim0T6dTA+QrScR7OOWJaF6LuFnIGo74O9RLvZTYVnZVnqCD0AOkRvsaXKBStbA2Go/roaLa7MYjxGB0/Rq6XglTYf3pQmKVyJX8Nw6qJoyuCTHKlFvwn8+R8qetmCT1qaFX2sMr6H78/hUOBGal9rN4x6CosYqp46cb1CKtMinrtTAwG9UNySlttBp/GDKnr/AMihs3yoNxySJ5CPzpyM8/2CjlRu9AqORtTwKemXyZ2XUI7Ums+dc4pQlOF8uW61OsdRS2XlQRTigoq2PKuZRk05TS91Xd1U0yhqVTXC1Tu6pARTRQaCqijItIDIak2jQESjotASrZyPX8DVhYaqy0DqHTOfuFWVhfOntNiysVo+wj/ET+pfvFZ3hhWg7HMXE/qX7xFa4eprRdqdjd9dM4RrRUnz1SuPjPwqVa7LC2ltgnwgCSAZjqNvKpurMc6WukldZ4Jl2AXb3TjnsCI+lPuNcHIHEZB/A/hU6kigtMp2jwttgT3bK2coAJxtCAnJ6/jFEt8MHjRfeRhZUE55MWHi28q0N60G9etQeG4Id+SwBIQQYyATyO42rLV2vaivez9262m9ouWgZA0rMqYJjGmY3BY5wBuYXZvYFpLt+13aEMrafDuyiVOczA9a2zDSy+pHXfz9ay3EXinEq20OAfSQp+lOxO2I7W4IKMciwzk4Mgyf6o+FZzibMzW+9qeACNdgHwjV6wwWPkUPxrHcbagkc+dRYe1JctACPhQCsCr3svszvroUqzKAzNCkiFBMSMKZE5/kNV3bPB9zcuWzPguMuYnwsd4xMDlzpU1S2zf5vvNOIoLcROqAYJY8us9ehFEL0WBU9sxqXrBJ8s4/GoNu5IjlUztow6n/AAnPXI/XxqCjDTVydNJnOthTmlakRqS4+a00y5+wTlTHzFK7GMUyCRS0f/p9dCIKLBqLbJoz43psst2hm7miUIrmiBKDy/23/Z/Bd5cRNizBR/mIH417Z2L+zzhLFuHQXnI8TOJ/0j7P3+deQdgcM78TaW2VD6gVLe6Cvik+WK9F4vtztJSf4nCyIwFuZ22+dY4WSeLzsnrK+3/sinB3V7tpS5qIU+8kRIJ5jODWTFqr32r7Rv3r839GsKB/DBCxuNyTOapVOYrPKy08fGi9jvZA8bcI1BESC53MGYCjrg1rvaT9nVk2wvDKUuIJJc+G4BvqZtj5jHlsRX/s0scTN1rHd6fCr65nmV0x8fnV929xnHW1ci0jzuS5Eb7CcgAnaOdaakx8Tla8fOKdwl0M0dK5kp/CWdJJ6/hWM01eo+zv7NFNvXxBILCQqn3ZGCTzPlWd9p/ZduEcAnUjTpbrG4I5ESK3djtzjQtofuinUqwe+XPhB+HOs3+0Hirzmz3lruvCxjUrSTGr3TsMDzro+TGTFnL2yVla03s77PPxB8OFEamOw8h1PlWa4Y16L7FcVcSw+m0XXVOoMo5AEQxmsfjkt7VkD2r7Mmx4lOpOvMev96N2CAL1sHmfwNG7a7TZxDWmQGAJI6gnA+FROCvFLltgpaG2G5nFa6kyRO2x0/xQeqH6MI+81IoCjU6sCCuk/Ugg/IGj1sCBaWurqAa0DJqJw11WuPBmAo/3OPvFB7S4uABgyxHyBP31F7JTSzkkDUq/CCd+WZJ+NTb3BLvad2hxEMi9ZPpp/M1mfaDhieK6Iqu39TEeEemCflWi450LpLqGKtpXm2Nx8qz/AG/eAurk6jaBjlElD8Z++lU1A9oUW9c4csxAbu3MGNTSqlSekoKzHtdbA4q5GPcG8/YWcnzmr7tJibNkhZKPdXeNMabittnc49azvbfBd3cZMYPLaDkfQ0tDZ3st29b4V3a4GMowGkTnSY3PnWY7cv8AfPduR773HzuAxYiY55FaP2b7BXiL4FwnRIWAY5rJkZ+11qt7XtpY4i6FjRbe4BPiAUFh9r3oHXpSpsJ3uXgzmB5+Y+VHXiANzt1x9TipqW9V28TkF2MxgzmQOW9UvaqRcPr+FPXKn4TtaGZcz4CRBHXHz/Co1iyNI86fxlozbMYNofSZ+8V3Dnw+lV50Vm8ZZ+g2kGcc6ZdXIolgZNMue9Qvj3k51xQ7Yot7bamo2NqNnjj/AIwICjXLZbl+v1FDUnoaMrnoabLPfIBxmiBTQ7sziuE9PpSni/ln2r1n2M4tU7S4Ys1sIC+vW0HNttIE85+gr17ieM4ditvwsjAlj3kIsR8zjavnqzxYHEpcW3YbSVLC5pBkGQYYeLb6Vtj+0m+sEva9BbmPXTPSp3ccZJD1MvTP2g27KcWRaYFdKzBkA9J9I5msxbu5qJ2/27d4m81241sE4hVcSBhcRgwKhcLxTwCVPyNY3G3tXnT239kDza4j+pPuap3tfxwPeIoghW1E84DbfOvI+x/bO/wSnRbV9RBhtSspAOQRPLGR8udv/wDvtzik1Patq5DKxMmZwDI05gAeqzV3L66qMsdqtlpUFDuXwNyKrL3tCqmAlxjJGFxjzO/wmsMZb40e+3u0lS0vcqbjBQAMhRAbMtE+g6VkfbjtNrr2tSFCEMjzLkEjyxWS4f8AazxOjR3Nw4iVtjUMETjoD051F7U9vrvEMHfhnBC6cKQPeJ5jeWroz55RPS2smK9F9huKUcNDEe+3InEDcxG9eNWvagn/ANF/lWi7F/aJesJpFh9Mk+51iZyOnUVOGOWJXV9ek9o9qq5ur3R0i2+l4O4BJNQuyrgF63Jga/hsY+sVQcJ+0O5fIt/u5UbSylSoKHZScgjI9QelG/8AygRlefcYTiYDMFkjnE7UZW8pFdfxvezeKVVILg6Wdemzt+EVNW+DkGR5R/esGvFG5ZDW7ZZXd2kAmLYLqzquAxhEMkcxgmrvsm6y2BIZYJwVgmZA39R8jvNbzZcN+NB3+ecHy2+NI74wTPw/vVJZ7SJS814dyll2OpiVGlRJMjEDI5zFUfaHtVwVxSTxBZYgabV1gM58SppHLfoKVtRpf8bZZVkmdRgDcZI898n5ioXGWouIDEnM9f4mM+QIFZzt/wDaVwb21t22cKIBGg5jl0ioh9vuDQWtBci3vKgSS4doE7bxI+NZfJjarGSNwrln4Zm942QT6lc43GTVZ2yJug9LZX/uKf8A5VW8b+1Ds9Al7vLjFFW3oFsyS2CZmDABJAzA5mBS2PaDheLl7N5WLeFUPhYbFtSnOyemTnFaSVnkj8RxEKykf4x5Qh/+wPwqm9oeItoVLMqiSgJIgsuYGcwpX5GoHtv21dtvZWyyzcBUyPsgqp3iDGKxaubauSdiQP6Rz/D51cx2nbf+y3bXD27ym46AajMkbE2uvLwn5VnO1e1bZu3WSSpe4VOwILkiPnWPHaTnmcnPx5frpVpwTakHkAP9oomMHL+JNztNf5TWf7XOosYiZ+6rRwc/dQrnDhxnn+hVcZ/Buk9qu2rfE8S11NcOFHiwcACI+B+EVB4c/wAJviKdc7LC5kmMx+dBW7/Dcc5/GsfkxdXw5W6l82ThmgE+n3UHV4pnrih3HwBQnpzGennbuxIvXAT6UQvA2B9RIqLaG9Hc4pWaXjlLZtK4g6Y0qmURvd5sgJ+pNEVp4cvChheCYUe6bTNz84+VQeIuEld4CIPiBBo1l/8A+dx/7qn/ALbCmwk3kAiknEZPpSg0/htx/UPvFCc5pNLj9tLQoseK6d+WIzzkmal3uMtgQi+IbxpG/MkgeVVCdk8XcQutm6bUEl+7ItiN/HEY9afwnDMhZmuKrGII8eczIAPX6VqwS7nF3O7lcvK4nVvvtt86t+H4a28lr7IoMCfCSIHJ1neflWc4jiHghbjMx3IUIB1iG9NxT+G4l1aR4PCBMSTEycczPOlQvUs8Mtx++vXLiLDL3YM6NI1FvBKgNImI2zWj7M7K4Kyyv/FePs3WU2jqBwy9xkCZ3OQN6xFnhncuxbNxNBleRxidj51ctxYUGT6yzEf7iaXQ3U/j+yuHLFu8cL5aYx56BHyFZO+RqbQ5iWiBMiWzOr+n/UembVe0dfukkfSms23I+QHy50tGg2OGa4dLXVAz76sQPKFVjn0qXxHYtpZjirbf02bsnIxBSAd+fLcUrIzDZk55IHzrlQIQQ7MYn0PMQcGDzp9jYdnhJnQ6kAxLBVn4MZ/tzipVvhIIlwBzICP64BpnCWxdYB9YnGAWI6eEMA30pRwQOoqTAnJOkkTuRqOf8IJ+NGyWfC9ppZukhhdWVBJ4cKoXSBrKD3oYxA3yaXtT2mQXAeHM6gwdXU93hl06EkmCBnIInETVf2ZdVLupn7uJ8Uh5wR7qyecZGKkw11dHDi+0HUQlqQW/mZJIMcpnntJFVJujfScntjc3sL3TmdRkMFkAarQfKHDYYPE78qsLn7S+NKaDdtweenxGD1CxuBjp61BHsvxjHV+6GNQnNpTEyA1sSQsRMKKuOH/Z9xNxYmxb1fZS3rYRkaiBb/8AKr4z8RzZ7jPbDir2oXeIu6WBkLCqdyAwBErk/TltTL2/eVStu9eRCMqt5whkZlVIBB8xtW74j9m62bf8fiFAMmAAjSsw0XCwIAJnpq36j7P9meBCjWwgeLW920oj7cBGzt8p2o4/g5sGvGLHut8NvyoA4y1qk6+fT4fCt7es8BpISGecQxcdRALmf6qr+GucM1wKLNvUJ8XdpIA38TA+nzqLDmTH8VfU4CajghlZzp3lYKr5HY8oO4ruD4treFJDCSIOkqc6TgS2cwZ2gad62XHcfYDQjrO0adMbfzHOfKDVV2m9v3jqJHQzHovIYpT8O3faB2t2/c4n937z37YCkjEyykY5GAJ6nptUfti9qhR9oBj5TyzzmflUoXrRGqGjbxBQOuPLl8Kh8S+ptSbARGDAyfMH7X0p9xGd66VsRjpV72Yvg/XSqO4sMAM5361fcEISnEx11Zx1pBRDQjTVULtTiiqkQc4Bxv6VRpcq07Yb3Ryyfw/vVaYqb20w67I75pjHzom+ojrXKh5iku3ZwXHwoj4pgU5pGcj61KpZ0I4IIHVAfnRLOLTf1If9r/2obMYBPQfjj9dafaMo/rb+65TKez/rrI29aHdPiPrS6oE02+fE3qalrLrK6PXiA7DXEz7xk6Ry2BPyoJDFg2nblNSLFuMRI88fWpZIIA8CgTkDxHyLZJq3MZwjmWJABYjbaI9Kmpc9T+FRWZVGZ8ts+edxR+HuW29+6lpTzKu0fBEJ+6kEq1fxj4cz9d/SlZlb3zBA6bxsIjfzNVt7ikE6dTR7re6PPwZqM9wkzBPrn1+FPQWL8cF2A9PzgUOx2k07jf7Rxvy0gVEt8MzZ0465irIpbsqrAarjCQDiByaRt5Ab5zRoEY3SC58IJ3Ijr9kgeW9MucSIwS/oNI9cUF2uPBcllHnAHpvFPvcQ5iMAYAHLadgJ2p6I/uHZZLQBiM/jvV12H7GcRxWllYi2W0lyGIB5wo98+QMTgkVQcOmq4oc4Jz8p51pbnbl23bZFuEhhAjETEyRpBESIg04VXXF9gWeGshjbu3W1ES6FTAj3UtBl04mXYnMUz2X9te54jSOHDz4ba5BUwZLQrFpMbARk5rMcRx9/JZySd5C5/WP0Kl9idsCxdts6kqJldAuhgRB8D3bcc8hgR9Kueo03PFe21w3Gt31/d0JkNbS6Sq75hQ55mToAirri+2eFa2LdziLwgBv+iUUg84JEz1Bk5yc1j/artLh71gvb/eXZfduEOtpAxEqqamUJB05idJySZNJ2N7b3bCLb0oyL/MgZtOfDJIlcnB68qvotNJd4i2hW7Yui+oldN6yxcGADpRmAGwzIO+c1KPaFs5YIbxRVwveW9BghQFaEaCJydoxBFVvaPtJaurrtNbJwSgsBWWIwNS+BZgSJmTkzQ7HtHxVpSxu3iGJRO+J0+6fskFcAgiTBgmMRRQn9qdn20so9tFS4RGhLhEmDJyVIIAJwJ8omaTguw7jKbphFdtP8UfwgdgdRbUW6EIR1IoqLbRluXlsNMFgjTecFt2NgaRuT1z51K4Hi0t3i9tYss0pbcgWgYAb7e+TspO3pWWSopeK0I2YZ22Nphn/EOuBMeVVvaCgA6gzSDAPI9R03PXlWjv8As6LpW6iCI1xb1lRJkKENtbi/IQOZrP8AbFsayQI/z65I38Rk/OpxurtXqmDCNO0zAPLNMv3W/X4VINqdxFBNiDyP68qduxoty2Bb1EAuYzzAk7Cehz5063xOI2oFwNEb+RoKAknlmPOKR6i24fipXJzmlPEr1qqXh98j41zcOQBMZ6HPxoLQnaDhnQyMTP0ob20PSgXLWR0ppt0lQPhRn4/gal6DUWzIzjf+9GNxvKkbgZnG1N0npS2WifX8BRVuAUAFrbERRLJZbbSNipHn73T4fOlBk9fUVzWp6egkD6zRAjXGnkQPrTbxyaKeGpP3Y0z2JJmc09ZO5p6pT0t/r+9CQ2tTXdwP0aM0etMigE7qOZNEtLJA/XxrkFH4KMnc0BLs3FtguM6YjbJOwby3qvVpbUwkkyeQ+Qq5v8QqC0WtLdQTqQkqC3IkqZiKj8b2ol0+GzasAfYtK8f5i7ksfl6UQkW5fWSCFWY2DH4yaE11NpnyiPrNIx+HlmhB+gxVaIqvmRU7h2zqkGP5o+UMYqHprhKmR8qYW9pjks045EddvP4TUngbil47tCWBANx3UIT9qVKjHQg71V8PdDY+n63q27KWWICyzaQIXE6gcgDbHIinj6mlvdlXFJCrpBI+0YuRkGGMsNoxER51H7Q9n71tNTDwzGVIIMTHiAn4TXoXC8JbZQim2VaAwuupVyIIBkFtJGwGPOcVTdsnh1ui0ttUiAxAJUmPsKCpiTzYjGwrW4xnMu3n5Wpdrtm8pB16ipJGsK+SIPvgziRmtJxvZfD62t3A1tlBiPcnlOSw5GJO9Zi9wufDkZzWVmmsy2m8P22Aytp0MPtJH0XEYMRNXXZPE2GbWeJW24MrNuJblLHl1g/Osibcb03TUXatRtO179+6e8biFuAiQVm3HNYUgY6b7etUTcQ2rxnWZ94nVPqTmqtWIo9vjGHQ+oFSekq86knEz8DUYoKU8QfIfCuBFOFqmAgbj48qDpBqTFMNgUyCFoZknYxHXkPShFBUo267RTCGbVN7rBEfHOPrUpxTWTypGhtYHLamm1Uzu6abdAQzbrgtSitMK+lIwqWafppNNAJNJThb8xTIo0BaW3kxMDrnHypoNOLHmZj8MCmRwfpTC1LNNNAIaJw7Qab9K4bUULPhrwyGUsD03HmKj3uGKMRkjkdpHWg27snNWHDXFI0tt65HmKUuhYhC2D/zSi2BU3iOFjzHJhsf7HyoK2zWiQxaJppt5qRFIt6D4llfLDfCkEU2cyMGpPC9oFSA41LIxMTH30Y8EGE2zqHT7Q+HP4VG0+VA21nZTcNeJPfdxciBE4kRucsN9yN6IeFVZX+HrJOliCGKz74JfTyiQPOsd3fSpFrtG4q6SZXoQCB6Tt8KuZ/pcPxd3lMFSxJnIwxJ5nXuaNxV4Np1IwgY2xEb48tjtVKnHqdxB5dNumasLHFiBECBuMY+EUuRcbEfiOHR23GfiZ9MRUXiOzCo5fOrG7eU52I5iofemTn86haveyRTQtWDsDyoRt0gjRmuojWugpumjR7KtOmhkdacHPXFLR7EFKbYim6/Ifr0p3eeX1o7HRO6pjcN5UUOOtOB8xRunqIhtkcqaRIxVgppMdKNlpW9z1A+f5UvdCrDux0ppsCmNVANqnIYEaQZ5xn51NPCDrQzwp6igtILJJwI+P8AehlKnnhz0pnceR+VMK8UQV1dQRDSRXV1AdTgtdXUAI1K4biJ33rq6pqosbV7kcg7iiNwYMm2SRvHMfLcV1dRjSsACYpjLPOurqtJiYMjBHMb1aJxiXYW8IaIFwAS28BhjOwmSM8q6uplUTiuCKNHLkeRFDThz0rq6iTst9Gm0K5BBrq6p0uUdbhpweurqlc7O000iurqIVhjDmP18a7TXV1Ul3d01rfl9KWuoIxk9PzpdNLXUGboH63pGxXV1AOVsYmnC6fI/CurqBvRe+8vrSreFJXUHsQuOtNLDqPnXV1KjY3CWVdwHcW1My5DMBgxhQSZaB0AJPKk41EVgLb96sA6tLJk8tL5xiurqF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444" name="AutoShape 20" descr="data:image/jpeg;base64,/9j/4AAQSkZJRgABAQAAAQABAAD/2wCEAAkGBhMSEBQUExQWFRQVFxUYGBgYFxoaFRQYFxUXGBUXFxcXHCYfGBokGRcUHy8gIycpLCwsFR4xNTAqNSYrLCkBCQoKDgwOGg8PGiwkHCQsLCwsKSwsLCwsLCwpLCwpKSwsKSwsLCksLCwsKSwpLCwsLCwsLCwsLCksLCwsKSwpLP/AABEIAKgBLAMBIgACEQEDEQH/xAAcAAABBQEBAQAAAAAAAAAAAAADAQIEBQYABwj/xABCEAACAQMCAwUFBQYFAwQDAAABAhEAAyESMQRBUQUTImFxBjKBkaFCscHh8AcUI1Jy0WKCkqLxM6OyQ2PC0hUWJP/EABgBAAMBAQAAAAAAAAAAAAAAAAABAgME/8QAIhEBAQACAwADAQADAQAAAAAAAAECERIhMQMiUUEyYXET/9oADAMBAAIRAxEAPwDzN7jsB7wH9RC7x9mPqKaeA2kA+ICNhtPqfnTgXPMD8fgAaZctmQNSMYDQHyCeRUhfEOcAjzNZLWPC22tsCp0suQSJHyPPy28qf38bkf5RI+XL5VXi0T9kk9PFHzNEsWDMMhBjkqnruQxM45A1BiNxCPebxCO7UDIEnU23mMYpLWn3SJjYgRPx5/GijhCcSo8j4vmMUPiuzSDbh/eYjyB0s0gZ5jrQZH4Unb6kA/6hI+EVHsXmO4M43E7icR5c/OpNsXIMQfofLBwfnXfvsLoZABidQIMgRIOxHlnYbZlyjRbXGNb8aFlcEMrq+BA2C6ZJJnOoggxG5Mn9/wC9LElBOpoVfECxwsMwIX0Bjz5SrN3hHB7y26PGDZcwTJ94XS7AGV+1A04XMVUJOkK0QCSJEiGJOGG3i1bidthFVQHx/CCARvI2gH4/rnTW4VuRDTsGGho8jz+AFS+I4R+71ZKwJK+NUMwofmnuyCYB9ZABw7v3RXQWyoBVhiAwZWQ+8DjYiNB60dpR3Yr7wK/1Dw/Pb60y2oPln7Oee331Nt31mGVkYRIIMgbiUaYGZx5U3heGV9R/xNGk6TE/ynwketPY0D3bbiG8wYP5/Ou78aSp3J2PhMDJzEeW3OpJ4UydLKx5jK3IG+2+45AZoF5oXS4I8EgMsHxkiQdsBSZ9fOAadZs2yviIWTqGwAGP5sDHxob8DABU6gekmc7hTy89R9KsF4QKZ1XLTHfmpxuQdh5mKXQwUmFdNy1s6WzzKN4GO29Gz0qWaCF8S9cEgxtiA0egjzoh43URqiAdx9r57D+9G4u/gT7zFpDqRp8JEktggRgjGBRW7LXTGksRg+FvUkMFwPMSNtppkYbqxE61PWJX6Cfv9ajXkG+45RuI8+YHWufgonQWIBghhBBOwzFDtXY338wdOMYPkZHqKAd+7kDVMxnMyY5zUbvCWJI3884/xRv5xUw3gTO22MlWPny/4+FR2cf+X/lOPrQQTHcfj5RyxyoUegohtznam5HSKYCAOedLNLrzn9fOkJBpggIria7QT0A8zFS+GAXIiY5wY/KlsGWeC2LyqnYwTMdIo7vbA0gAD/EAW+cY+FNF8nz88/TmaVeDYmSY9d/h0qbf0wSQdsfE/Qc6G6eIAkxjepgx7i7/AGjzqNctnUSxgdf7DrRKNC27qqDoG3M/hT7HGYJc+n5VD1T5Abf3PnTowaNNJgkXu0ScLj7/AMqjRNJRrQxS8VrjF4FRd1X1GT8Qc/fQbdxSX/qxj/CPpNFt9nsV1FkUdcD5Gl4Ps17ighLtwmPc90DmI0kkzz1D0qJ2yLbZifAHYwTEE4GSesAZJ5CmjidyYEx9rpPPPWrRewVTSLti8GJTBuKgIZgMFhnE7HnWi7K7J4O2We5woYADQnes4kTOspLZwNn2261wuvC5T9YocZJAJQdCYA+EkZ8hSmy7QfEYJIxjYr9rJ3POtdxvtFqOmxwdvhkhg2lUZmkrvrVRy/l5b0icZw+gG/Zv3roJ06b/AHSDyItrA57A1G4rpjiri4ARJaThoJA38pzj86u7nZNu5Za5YZiECm4ty0yOg1D7YDWjidn5HHKuu8ObrLCW7YUMABrLMHKkm5cLeNhpABCqN8Ca0fYHZVoE94by9GtPBEiDGkF5xvtt0q8ZvxOWcnrBpYtsIEzyKbEcjnFdZ4Ngyy3gYgbeJQd/CCJ5c+dbTtj2N4ZGLWb06RbJT/1SGZw5EHxuoUNpiTt0quv+zMqnc3NTZJN1TbXkMlgNBycS2242osuPpzKZeIA7AMBrNy28A6hIQqBH2XAZlxyIGPKqwEAlbiAsGaTuRJzlcgc5FXq8G620YhwlyAWKro1SZVXQsMEdRjeo54YFnHvL3YB0sGgC4WJ3IHiI/RpbVpW3OHDjdjtGsgrHQFvGPUk+lQT2cSD4WiTBQhgIMe6MnIJwKuX4A47tjOMERPqWwT8vhS2rjgfxEDLqefDqAOoycmN/OaNjSsW84GnvNYH2SBqH+R4afiaeXDXvFqCHScyw8OtVkHPPb8qvBw/DX0Bw8AtE6dhjSRDZMDB50237OFVBVyTpjS2kqOoAcjE8pBzvTlLSOlsBClolAYbSpWCcwTZckDc5I51Dv2DK6hbO5JXVbYwD72obiNUAAbQY3srXBuWKiz3urUNKjUWj3j3bZBxuNQFQzwOoL3R1bMVVtTEMCMqPFpM8liAd6oK03tJVrg1AgwLglSkmQOU88/8AEm3cWPAzAAyM6u7390MPXblzNWAthidQ7pcAm27PaZlwYKBmtMTyMxp3ElgIdk6bY4lCHtK1sMyqo0FioK37cyTJAmCpkFcEEBITqXhm8QUEagQCvUmTHruMDlvCLjS6uIgsUJEatbMQwJ2G3M/cBdcXdW42ootpSp8dlPDdOCn8JnGlYnOvJKx0MPi7iqpAcZUKysCu0zoJgMMjbOTIEEhBWX7EEgqVPKIzPUSenKgNYIORyJEQTy3B9etSwixMxHQiB8IwKj3HeQROJzgE9cddudUkFmjGPkR9KE2f+ae77Ax+NNNonoPKI+dMEidgTRBw682M+hAHzGactzGB8ATHyoycEz+9gfX5VNpgNxDTEhvp9NvlRbHBs3vfX+396mC0tsSfnz+FBftDeB+dTy/DmNo1vhlQcvU0K52gvLP3VDa8SDJmggUtfrSYfqUmNqd2iggEGRIPzGPvoVppiu425sPT8qf9SAooyjwmhCjg4p1pl0BR0GKDFHC0UZtX2Yyi+bjKon7KjSBvhWHiUehzzmtFY7ZXulUDEKILMRjyYmssGzT7V06R8KWPyWTpy5Y8mlXtIKfCAPQAU292oTuaoheNL31TfkonxxOe6KDrxQNdcGrK1ekq29WPC8aRVQho6PTxy0Vx2ur3aGpYOfXNP7O4jS0qxHPqD/qn6RVQj0ew0VXO31PDTV8CyeEOA0kTo/hlgqFVDROrAG7AeVF4zhOFVlZLAtkhgzr3iXQrR4RetE4kzpMjG1UNjiDK+v4GrWxxh61tPkidZRUN7L3jJttAMaWunWvxdBqn1HniidgdgXr1piiq7i4wfSf4iCWOqGZZRtxAeR0IIq9s3QTMQeow3zWCaaOzWt30v2Wb+V15EcpCxqXqCTyPKo+rXHK31ne1fZtLf/XAF1ntBdQ7tmXvV7w5A1qFJ/mAPSRT7HsyVJNm5vmAoYeQ8C4+RPnXo3H9owiu1n/phSVhcIzAEHVplTG0E5qcvY3DsAbZ7ktkKpIXr/0nGn5AVpx/D5PO+EHEK5BtqzouAytDapgrElSNJz4TPTnJPtDbuMq8RwwlCPEzAOpEQVcQSRnfxY3Na+57N3VbUHRwQNUgoxOdoOnn8hUTtTgARpvaoONTBSFE/ZdRKztgjz83rRbZTtbhLdwyl5biarat3qajpZwkd5cC3LgAJMyTIiSNS1mvaD2fsvbYoqNGsLpcXSYxpW6Sr65GUuAmSRJitovsrw9y2rKzhgFEoNYVsdAGUgxIDCIqn7U7HuI2l1HEKyle87vvH0Kfcl4bcneY3BJNTdGwD8LcZmJPeRBbWQxGtd21xc17jxTGkjlAGOCK282p8SGR4kKhwSNStIMTjT1zOa2FvsvhmKAjiEKAybLoWmU0k2boB5NJAGw6U/2g7HtXDbPDXhecj3XB7/CnUbkSyqCR4tsgHlSDzy/Zty2gR5AsQuciWGaim0T6dTA+QrScR7OOWJaF6LuFnIGo74O9RLvZTYVnZVnqCD0AOkRvsaXKBStbA2Go/roaLa7MYjxGB0/Rq6XglTYf3pQmKVyJX8Nw6qJoyuCTHKlFvwn8+R8qetmCT1qaFX2sMr6H78/hUOBGal9rN4x6CosYqp46cb1CKtMinrtTAwG9UNySlttBp/GDKnr/AMihs3yoNxySJ5CPzpyM8/2CjlRu9AqORtTwKemXyZ2XUI7Ums+dc4pQlOF8uW61OsdRS2XlQRTigoq2PKuZRk05TS91Xd1U0yhqVTXC1Tu6pARTRQaCqijItIDIak2jQESjotASrZyPX8DVhYaqy0DqHTOfuFWVhfOntNiysVo+wj/ET+pfvFZ3hhWg7HMXE/qX7xFa4eprRdqdjd9dM4RrRUnz1SuPjPwqVa7LC2ltgnwgCSAZjqNvKpurMc6WukldZ4Jl2AXb3TjnsCI+lPuNcHIHEZB/A/hU6kigtMp2jwttgT3bK2coAJxtCAnJ6/jFEt8MHjRfeRhZUE55MWHi28q0N60G9etQeG4Id+SwBIQQYyATyO42rLV2vaivez9262m9ouWgZA0rMqYJjGmY3BY5wBuYXZvYFpLt+13aEMrafDuyiVOczA9a2zDSy+pHXfz9ay3EXinEq20OAfSQp+lOxO2I7W4IKMciwzk4Mgyf6o+FZzibMzW+9qeACNdgHwjV6wwWPkUPxrHcbagkc+dRYe1JctACPhQCsCr3svszvroUqzKAzNCkiFBMSMKZE5/kNV3bPB9zcuWzPguMuYnwsd4xMDlzpU1S2zf5vvNOIoLcROqAYJY8us9ehFEL0WBU9sxqXrBJ8s4/GoNu5IjlUztow6n/AAnPXI/XxqCjDTVydNJnOthTmlakRqS4+a00y5+wTlTHzFK7GMUyCRS0f/p9dCIKLBqLbJoz43psst2hm7miUIrmiBKDy/23/Z/Bd5cRNizBR/mIH417Z2L+zzhLFuHQXnI8TOJ/0j7P3+deQdgcM78TaW2VD6gVLe6Cvik+WK9F4vtztJSf4nCyIwFuZ22+dY4WSeLzsnrK+3/sinB3V7tpS5qIU+8kRIJ5jODWTFqr32r7Rv3r839GsKB/DBCxuNyTOapVOYrPKy08fGi9jvZA8bcI1BESC53MGYCjrg1rvaT9nVk2wvDKUuIJJc+G4BvqZtj5jHlsRX/s0scTN1rHd6fCr65nmV0x8fnV929xnHW1ci0jzuS5Eb7CcgAnaOdaakx8Tla8fOKdwl0M0dK5kp/CWdJJ6/hWM01eo+zv7NFNvXxBILCQqn3ZGCTzPlWd9p/ZduEcAnUjTpbrG4I5ESK3djtzjQtofuinUqwe+XPhB+HOs3+0Hirzmz3lruvCxjUrSTGr3TsMDzro+TGTFnL2yVla03s77PPxB8OFEamOw8h1PlWa4Y16L7FcVcSw+m0XXVOoMo5AEQxmsfjkt7VkD2r7Mmx4lOpOvMev96N2CAL1sHmfwNG7a7TZxDWmQGAJI6gnA+FROCvFLltgpaG2G5nFa6kyRO2x0/xQeqH6MI+81IoCjU6sCCuk/Ugg/IGj1sCBaWurqAa0DJqJw11WuPBmAo/3OPvFB7S4uABgyxHyBP31F7JTSzkkDUq/CCd+WZJ+NTb3BLvad2hxEMi9ZPpp/M1mfaDhieK6Iqu39TEeEemCflWi450LpLqGKtpXm2Nx8qz/AG/eAurk6jaBjlElD8Z++lU1A9oUW9c4csxAbu3MGNTSqlSekoKzHtdbA4q5GPcG8/YWcnzmr7tJibNkhZKPdXeNMabittnc49azvbfBd3cZMYPLaDkfQ0tDZ3st29b4V3a4GMowGkTnSY3PnWY7cv8AfPduR773HzuAxYiY55FaP2b7BXiL4FwnRIWAY5rJkZ+11qt7XtpY4i6FjRbe4BPiAUFh9r3oHXpSpsJ3uXgzmB5+Y+VHXiANzt1x9TipqW9V28TkF2MxgzmQOW9UvaqRcPr+FPXKn4TtaGZcz4CRBHXHz/Co1iyNI86fxlozbMYNofSZ+8V3Dnw+lV50Vm8ZZ+g2kGcc6ZdXIolgZNMue9Qvj3k51xQ7Yot7bamo2NqNnjj/AIwICjXLZbl+v1FDUnoaMrnoabLPfIBxmiBTQ7sziuE9PpSni/ln2r1n2M4tU7S4Ys1sIC+vW0HNttIE85+gr17ieM4ditvwsjAlj3kIsR8zjavnqzxYHEpcW3YbSVLC5pBkGQYYeLb6Vtj+0m+sEva9BbmPXTPSp3ccZJD1MvTP2g27KcWRaYFdKzBkA9J9I5msxbu5qJ2/27d4m81241sE4hVcSBhcRgwKhcLxTwCVPyNY3G3tXnT239kDza4j+pPuap3tfxwPeIoghW1E84DbfOvI+x/bO/wSnRbV9RBhtSspAOQRPLGR8udv/wDvtzik1Patq5DKxMmZwDI05gAeqzV3L66qMsdqtlpUFDuXwNyKrL3tCqmAlxjJGFxjzO/wmsMZb40e+3u0lS0vcqbjBQAMhRAbMtE+g6VkfbjtNrr2tSFCEMjzLkEjyxWS4f8AazxOjR3Nw4iVtjUMETjoD051F7U9vrvEMHfhnBC6cKQPeJ5jeWroz55RPS2smK9F9huKUcNDEe+3InEDcxG9eNWvagn/ANF/lWi7F/aJesJpFh9Mk+51iZyOnUVOGOWJXV9ek9o9qq5ur3R0i2+l4O4BJNQuyrgF63Jga/hsY+sVQcJ+0O5fIt/u5UbSylSoKHZScgjI9QelG/8AygRlefcYTiYDMFkjnE7UZW8pFdfxvezeKVVILg6Wdemzt+EVNW+DkGR5R/esGvFG5ZDW7ZZXd2kAmLYLqzquAxhEMkcxgmrvsm6y2BIZYJwVgmZA39R8jvNbzZcN+NB3+ecHy2+NI74wTPw/vVJZ7SJS814dyll2OpiVGlRJMjEDI5zFUfaHtVwVxSTxBZYgabV1gM58SppHLfoKVtRpf8bZZVkmdRgDcZI898n5ioXGWouIDEnM9f4mM+QIFZzt/wDaVwb21t22cKIBGg5jl0ioh9vuDQWtBci3vKgSS4doE7bxI+NZfJjarGSNwrln4Zm942QT6lc43GTVZ2yJug9LZX/uKf8A5VW8b+1Ds9Al7vLjFFW3oFsyS2CZmDABJAzA5mBS2PaDheLl7N5WLeFUPhYbFtSnOyemTnFaSVnkj8RxEKykf4x5Qh/+wPwqm9oeItoVLMqiSgJIgsuYGcwpX5GoHtv21dtvZWyyzcBUyPsgqp3iDGKxaubauSdiQP6Rz/D51cx2nbf+y3bXD27ym46AajMkbE2uvLwn5VnO1e1bZu3WSSpe4VOwILkiPnWPHaTnmcnPx5frpVpwTakHkAP9oomMHL+JNztNf5TWf7XOosYiZ+6rRwc/dQrnDhxnn+hVcZ/Buk9qu2rfE8S11NcOFHiwcACI+B+EVB4c/wAJviKdc7LC5kmMx+dBW7/Dcc5/GsfkxdXw5W6l82ThmgE+n3UHV4pnrih3HwBQnpzGennbuxIvXAT6UQvA2B9RIqLaG9Hc4pWaXjlLZtK4g6Y0qmURvd5sgJ+pNEVp4cvChheCYUe6bTNz84+VQeIuEld4CIPiBBo1l/8A+dx/7qn/ALbCmwk3kAiknEZPpSg0/htx/UPvFCc5pNLj9tLQoseK6d+WIzzkmal3uMtgQi+IbxpG/MkgeVVCdk8XcQutm6bUEl+7ItiN/HEY9afwnDMhZmuKrGII8eczIAPX6VqwS7nF3O7lcvK4nVvvtt86t+H4a28lr7IoMCfCSIHJ1neflWc4jiHghbjMx3IUIB1iG9NxT+G4l1aR4PCBMSTEycczPOlQvUs8Mtx++vXLiLDL3YM6NI1FvBKgNImI2zWj7M7K4Kyyv/FePs3WU2jqBwy9xkCZ3OQN6xFnhncuxbNxNBleRxidj51ctxYUGT6yzEf7iaXQ3U/j+yuHLFu8cL5aYx56BHyFZO+RqbQ5iWiBMiWzOr+n/UembVe0dfukkfSms23I+QHy50tGg2OGa4dLXVAz76sQPKFVjn0qXxHYtpZjirbf02bsnIxBSAd+fLcUrIzDZk55IHzrlQIQQ7MYn0PMQcGDzp9jYdnhJnQ6kAxLBVn4MZ/tzipVvhIIlwBzICP64BpnCWxdYB9YnGAWI6eEMA30pRwQOoqTAnJOkkTuRqOf8IJ+NGyWfC9ppZukhhdWVBJ4cKoXSBrKD3oYxA3yaXtT2mQXAeHM6gwdXU93hl06EkmCBnIInETVf2ZdVLupn7uJ8Uh5wR7qyecZGKkw11dHDi+0HUQlqQW/mZJIMcpnntJFVJujfScntjc3sL3TmdRkMFkAarQfKHDYYPE78qsLn7S+NKaDdtweenxGD1CxuBjp61BHsvxjHV+6GNQnNpTEyA1sSQsRMKKuOH/Z9xNxYmxb1fZS3rYRkaiBb/8AKr4z8RzZ7jPbDir2oXeIu6WBkLCqdyAwBErk/TltTL2/eVStu9eRCMqt5whkZlVIBB8xtW74j9m62bf8fiFAMmAAjSsw0XCwIAJnpq36j7P9meBCjWwgeLW920oj7cBGzt8p2o4/g5sGvGLHut8NvyoA4y1qk6+fT4fCt7es8BpISGecQxcdRALmf6qr+GucM1wKLNvUJ8XdpIA38TA+nzqLDmTH8VfU4CajghlZzp3lYKr5HY8oO4ruD4treFJDCSIOkqc6TgS2cwZ2gad62XHcfYDQjrO0adMbfzHOfKDVV2m9v3jqJHQzHovIYpT8O3faB2t2/c4n937z37YCkjEyykY5GAJ6nptUfti9qhR9oBj5TyzzmflUoXrRGqGjbxBQOuPLl8Kh8S+ptSbARGDAyfMH7X0p9xGd66VsRjpV72Yvg/XSqO4sMAM5361fcEISnEx11Zx1pBRDQjTVULtTiiqkQc4Bxv6VRpcq07Yb3Ryyfw/vVaYqb20w67I75pjHzom+ojrXKh5iku3ZwXHwoj4pgU5pGcj61KpZ0I4IIHVAfnRLOLTf1If9r/2obMYBPQfjj9dafaMo/rb+65TKez/rrI29aHdPiPrS6oE02+fE3qalrLrK6PXiA7DXEz7xk6Ry2BPyoJDFg2nblNSLFuMRI88fWpZIIA8CgTkDxHyLZJq3MZwjmWJABYjbaI9Kmpc9T+FRWZVGZ8ts+edxR+HuW29+6lpTzKu0fBEJ+6kEq1fxj4cz9d/SlZlb3zBA6bxsIjfzNVt7ikE6dTR7re6PPwZqM9wkzBPrn1+FPQWL8cF2A9PzgUOx2k07jf7Rxvy0gVEt8MzZ0465irIpbsqrAarjCQDiByaRt5Ab5zRoEY3SC58IJ3Ijr9kgeW9MucSIwS/oNI9cUF2uPBcllHnAHpvFPvcQ5iMAYAHLadgJ2p6I/uHZZLQBiM/jvV12H7GcRxWllYi2W0lyGIB5wo98+QMTgkVQcOmq4oc4Jz8p51pbnbl23bZFuEhhAjETEyRpBESIg04VXXF9gWeGshjbu3W1ES6FTAj3UtBl04mXYnMUz2X9te54jSOHDz4ba5BUwZLQrFpMbARk5rMcRx9/JZySd5C5/WP0Kl9idsCxdts6kqJldAuhgRB8D3bcc8hgR9Kueo03PFe21w3Gt31/d0JkNbS6Sq75hQ55mToAirri+2eFa2LdziLwgBv+iUUg84JEz1Bk5yc1j/artLh71gvb/eXZfduEOtpAxEqqamUJB05idJySZNJ2N7b3bCLb0oyL/MgZtOfDJIlcnB68qvotNJd4i2hW7Yui+oldN6yxcGADpRmAGwzIO+c1KPaFs5YIbxRVwveW9BghQFaEaCJydoxBFVvaPtJaurrtNbJwSgsBWWIwNS+BZgSJmTkzQ7HtHxVpSxu3iGJRO+J0+6fskFcAgiTBgmMRRQn9qdn20so9tFS4RGhLhEmDJyVIIAJwJ8omaTguw7jKbphFdtP8UfwgdgdRbUW6EIR1IoqLbRluXlsNMFgjTecFt2NgaRuT1z51K4Hi0t3i9tYss0pbcgWgYAb7e+TspO3pWWSopeK0I2YZ22Nphn/EOuBMeVVvaCgA6gzSDAPI9R03PXlWjv8As6LpW6iCI1xb1lRJkKENtbi/IQOZrP8AbFsayQI/z65I38Rk/OpxurtXqmDCNO0zAPLNMv3W/X4VINqdxFBNiDyP68qduxoty2Bb1EAuYzzAk7Cehz5063xOI2oFwNEb+RoKAknlmPOKR6i24fipXJzmlPEr1qqXh98j41zcOQBMZ6HPxoLQnaDhnQyMTP0ob20PSgXLWR0ppt0lQPhRn4/gal6DUWzIzjf+9GNxvKkbgZnG1N0npS2WifX8BRVuAUAFrbERRLJZbbSNipHn73T4fOlBk9fUVzWp6egkD6zRAjXGnkQPrTbxyaKeGpP3Y0z2JJmc09ZO5p6pT0t/r+9CQ2tTXdwP0aM0etMigE7qOZNEtLJA/XxrkFH4KMnc0BLs3FtguM6YjbJOwby3qvVpbUwkkyeQ+Qq5v8QqC0WtLdQTqQkqC3IkqZiKj8b2ol0+GzasAfYtK8f5i7ksfl6UQkW5fWSCFWY2DH4yaE11NpnyiPrNIx+HlmhB+gxVaIqvmRU7h2zqkGP5o+UMYqHprhKmR8qYW9pjks045EddvP4TUngbil47tCWBANx3UIT9qVKjHQg71V8PdDY+n63q27KWWICyzaQIXE6gcgDbHIinj6mlvdlXFJCrpBI+0YuRkGGMsNoxER51H7Q9n71tNTDwzGVIIMTHiAn4TXoXC8JbZQim2VaAwuupVyIIBkFtJGwGPOcVTdsnh1ui0ttUiAxAJUmPsKCpiTzYjGwrW4xnMu3n5Wpdrtm8pB16ipJGsK+SIPvgziRmtJxvZfD62t3A1tlBiPcnlOSw5GJO9Zi9wufDkZzWVmmsy2m8P22Aytp0MPtJH0XEYMRNXXZPE2GbWeJW24MrNuJblLHl1g/Osibcb03TUXatRtO179+6e8biFuAiQVm3HNYUgY6b7etUTcQ2rxnWZ94nVPqTmqtWIo9vjGHQ+oFSekq86knEz8DUYoKU8QfIfCuBFOFqmAgbj48qDpBqTFMNgUyCFoZknYxHXkPShFBUo267RTCGbVN7rBEfHOPrUpxTWTypGhtYHLamm1Uzu6abdAQzbrgtSitMK+lIwqWafppNNAJNJThb8xTIo0BaW3kxMDrnHypoNOLHmZj8MCmRwfpTC1LNNNAIaJw7Qab9K4bUULPhrwyGUsD03HmKj3uGKMRkjkdpHWg27snNWHDXFI0tt65HmKUuhYhC2D/zSi2BU3iOFjzHJhsf7HyoK2zWiQxaJppt5qRFIt6D4llfLDfCkEU2cyMGpPC9oFSA41LIxMTH30Y8EGE2zqHT7Q+HP4VG0+VA21nZTcNeJPfdxciBE4kRucsN9yN6IeFVZX+HrJOliCGKz74JfTyiQPOsd3fSpFrtG4q6SZXoQCB6Tt8KuZ/pcPxd3lMFSxJnIwxJ5nXuaNxV4Np1IwgY2xEb48tjtVKnHqdxB5dNumasLHFiBECBuMY+EUuRcbEfiOHR23GfiZ9MRUXiOzCo5fOrG7eU52I5iofemTn86haveyRTQtWDsDyoRt0gjRmuojWugpumjR7KtOmhkdacHPXFLR7EFKbYim6/Ifr0p3eeX1o7HRO6pjcN5UUOOtOB8xRunqIhtkcqaRIxVgppMdKNlpW9z1A+f5UvdCrDux0ppsCmNVANqnIYEaQZ5xn51NPCDrQzwp6igtILJJwI+P8AehlKnnhz0pnceR+VMK8UQV1dQRDSRXV1AdTgtdXUAI1K4biJ33rq6pqosbV7kcg7iiNwYMm2SRvHMfLcV1dRjSsACYpjLPOurqtJiYMjBHMb1aJxiXYW8IaIFwAS28BhjOwmSM8q6uplUTiuCKNHLkeRFDThz0rq6iTst9Gm0K5BBrq6p0uUdbhpweurqlc7O000iurqIVhjDmP18a7TXV1Ul3d01rfl9KWuoIxk9PzpdNLXUGboH63pGxXV1AOVsYmnC6fI/CurqBvRe+8vrSreFJXUHsQuOtNLDqPnXV1KjY3CWVdwHcW1My5DMBgxhQSZaB0AJPKk41EVgLb96sA6tLJk8tL5xiurqF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3446" name="Picture 22" descr="https://encrypted-tbn3.gstatic.com/images?q=tbn:ANd9GcS23jzz58ZtJ2SBXKy854pa50N3td_LGB1z7jmwiX21bTMSg-Nm"/>
          <p:cNvPicPr>
            <a:picLocks noChangeAspect="1" noChangeArrowheads="1"/>
          </p:cNvPicPr>
          <p:nvPr/>
        </p:nvPicPr>
        <p:blipFill>
          <a:blip r:embed="rId3" cstate="print"/>
          <a:srcRect/>
          <a:stretch>
            <a:fillRect/>
          </a:stretch>
        </p:blipFill>
        <p:spPr bwMode="auto">
          <a:xfrm>
            <a:off x="6012160" y="3429000"/>
            <a:ext cx="2808312" cy="2808312"/>
          </a:xfrm>
          <a:prstGeom prst="rect">
            <a:avLst/>
          </a:prstGeom>
          <a:noFill/>
        </p:spPr>
      </p:pic>
      <p:sp>
        <p:nvSpPr>
          <p:cNvPr id="103448" name="AutoShape 24" descr="data:image/jpeg;base64,/9j/4AAQSkZJRgABAQAAAQABAAD/2wCEAAkGBhQSERUUEhQUFRUUGBwYGBgYGBccGxgYGhwXGhgcGBcXHCYfGBojHBcYHy8gJCcpLC0sGB4xNTAqNSYrLCkBCQoKDgwOGg8PGiwkHyQpLCwsLCwsLCwsLCwpLCwsLCwsLCwsLCwsLCwsLCwsLCwsKSwsLCksLCksLCwsLCksLP/AABEIAKgBLAMBIgACEQEDEQH/xAAcAAACAgMBAQAAAAAAAAAAAAAEBQMGAAIHAQj/xABEEAABAwIDBQUFBgQGAQMFAAABAgMRACEEEjEFBkFRYRMicYGRMqGxwdEHFCNC4fBScpKyFTNigqLxJEPC4lNUZHOD/8QAGQEAAwEBAQAAAAAAAAAAAAAAAQIDAAQF/8QAJREAAgICAgICAgMBAAAAAAAAAAECESExAxJBURNhBCIyQrEU/9oADAMBAAIRAxEAPwCrb44uEpbGqu8fAfr8KqyDFM99HD94F/8A0x8VUjGINTisFJPI6wm1nU+wsgcUmCPIHSrZsHGF1rMqJSqDHl9ao+FEgHjVp3bdypWOoUY9PlSziqGg3ZbFNCBXRNm4rB/dmg6vD91CQcym5BgWMmQa5yh8GhF7KCs7ilrSrN3bGCnUnMbAC9udDjSTNO6Ou7PxODZQoMuMpTOZQStJuYE6nlWmM3qZSglCg4oRCRYmeUxXD9obeKO6g5U68ZJN5Osk6fA0kc3kXMhR9fhauiiB03eneT77isGyE5QHMygTcwRr5JVVi2k8oZQOJv8AL51yndHeZJxjJxAkjuJXxBUMozcxfy9a672Uqk8CPdf60QiD7StvlDaWE3U8YSLWSCNBoOAH6VREYvDMjvIU+rirtOzaB5JjvKHU68hUm9O0jiNouFN0tfhjplkK/wCZV6VUNsPALKAZg++s34Aizu74YZNk4Non+dah6mJqIb4tn2cDh/6SfnVbwuB4q9PrRYPKlsah4N6x/wDZ4Uf7J+dbjev/APFwo/8A5D61W8Q9BFeIftMadaBh3id4HIF0p5BLTSb/ANNMMFvq6CM6GXAOBbQJ/pAqoKdJVfhRgdgU6FL+zvMhQn7szfkI+FbHeBjjhh5LUKqOxnirMM2XKJF9bxFErfMCbTppBo2ah89t3CnXDq8nV0uxO0sD+ZnEJHNK0KHqarWKxXeIm4sRHGhVYrrFBs1FsA2eY/FxKCeCkJPP+EdKjxbCWgHGXg8gETEpUmdMySdJtIqugJT3lSeZvA8hc+7zpls7HJcIQ22pWfu+MjgkULZqO27O28peE7RkhwhNs15jnBBnXzFZu64oocedIzOHXJlGUCTE3KSTqSdLVXd0cK7s/DZcUUiTISDdMgWJ8b+dE47fbDulKFOZYPEjKTwkj51n7CWdWLSpMAzxt0vSneDCqcYWlE5iO7Gs6iPMUMypRWlU90LgRxGnnTTGs5kKSfzAj1EUdoHk5JtnBhkjtFgr4tpWlahb8wSTl86BYw5MEpgZpElOYggZTkzE6k+lSLwyUAgADKNOUUVu5hUFlS/zA6cIJt++tcSla0dnVRGGE2aJ9kH92qb/AA4H8sVu28Asazwi9vLWik4mIBGunjUuo9sBb3eLioAEcT+nE9KK2tszB4RkHMlTp5waVbd3nKU5UEADjNz4VQsXj1uKJUSa6+PjUUc85yY9x+30KPdAHgI9YozZykvA5VGREiTb36VUAmaabtOqTiEgfmBB9J+VHkgmgQk0ywfc1g2UR4x86wNufxe4fSilIJN68bYKpy3gxYj38q5Emzqspe+B/HT/ACD3E0imrvvFuXiXVBaEpsIIKgDqb9R9aSubj4tInIg9A6ifRRFdikqOJxYHgVd2rHu653lRyHxpUxu9iUJ7zC/IBX9hNNth7PdSslTTiRHFChx8KEqaGWyxJc0oDaSyhLq8xsCYJJFzGhtRCWlT7KvQ0W/hELZcQucq0qBIFwIMkcz0qKdSKNWjmL+MUokmou0qAGwr2a67OcKbX1iu9p3gCdnfejcpZKzHFYER/XauAIRYmrni94SdjtMHUvEHnkQEu/3rQKyM9AuzsT2WHdeVdSjqfzH9VE+lJNn4YqPaK1JkdZ1NMttIhDOGHILc6cY9ZqRLFgBwpWEgKa8y0SUAUsVtAqXkQ2pRkgASSYmYSASdJ8KFGsjxd1a8KIwLUpWImx8og1HiMM4nvLbWgGwKkkAnkJHQ+lE7OHeF4kKHuFZGA3hF9NP37jXgcJo1tF0/mBMR5g/pTBhhPaPWICUHy1ieV49KazUD4BRQ2szdQA8Lz8KOeEdmCqe5MethQYCOwmDJVzrbaTsqkSkZUoEX4nMZ4GZEdK1mFm1buIMkFaRP81viIqz/AGcbuYbFOLQ+grW2bpJOUpIN4EXBHXUc6CwmES4taVIEA2BHDT5Uw2Q/9y2nhnhZt5XZL4xnhPHSCUKn/SaDTaMnTN98N3k4R7K3/lKAKZOaP4k5jcka3vBFQbA2snAoLwSC64SEadxIgG3VU+lWDeLDP4lrFuOOKc+5OpypMQG1yFQABoMpnkk61QdtkgIFxCfcTY+c++lg8DSVMI2vvQ7iFS4tSvOlQfPM0Kmp2kaVTsLR2L7N8Wp7BhNyppZR1iyh/dHlV4fFj51yD7ONtus4zDsNkdniXD2gIEnK24RB1HP/AGiuwYo95Q6/GmTsVqjiu0cGo4p5H5UuL9MyiB6RTbBNJSlQjSQPUD5VJtlj/wA90aSkK8z2Q+RrzDqHZ3jUk+pri5FTOuDtBGz4Uo20t4eFH5rQRr0+HKlWzlwTB14UwKiYINSQ7Oe7yZAsNozfhiFT/FqfLS9JimATyq3b24ZK3EqSoqMJB7oTlkHug/muCc3WOFIV7OIrsTwQaBmmpH70plu4Al8E/wAKo8Y+k0N2eXxqbZLsOp8x6itLKZlstQVJqHBYsJSeqlH0UU/+2pGTe/jVexuKy5BzSVf1LWfnUePyUmdSdZ4Uj24zytY/v4U/dWAfGk+1VgpmefyqCCSsNiDGmvw+tStJB4c/l9Kg2e9KJ4wQfd763aelKTETRsIU4wJ86GOGgn98KJDkgeFePAk24kULMc23v3RS2lb7R7uYEojTOdUnlJ069IqoBuu17W3eK2nEOqCCtMpSbrJBkd0SUiY1iwMVUsJ9mmckqcUB0SE+MlU+4V2cTbWTnmleClMG4pyjDZ3MG0bZk9of5VuLJ9W2E+6rWr7MWjZLrgPMlB93ZifUVK5uE+2vO0UuBvDdi2CoBRUABMnujVcXtmFUoSykOuqedddHFcJHDKNNOkelTnGdm3JF9APhemez91cQw2A6w4nKCVHKSkeKkyketI9rXWU8E/E3NKzCzErUozmJUdTpFzYdIj1qBtlQIIJSRcEEgg8wRoaYJZHGtwyKyMWLebeZrFYXDpE9ulQU93YSVZFBRSY/iPvpLg8YhCklegBvB1OmlRJaAqLGjuHy+IrG0GjHIDZj2gsKEawL6cqc4LOpeIUmFJKDJtoZjXjVPaeAN+MfG9WLZGUB+SbJtEcRamRiValjCyYyhfT60Bh3FFnMQJLkzaePnFRbSe/8dIBMTJ87C3rS5p9RASFEAnSgEb7exa2nEuIV3jCraG1weYJp7tYJxWEMXJSHEeIEwPEEjzqjbRUrMMxJsLGbRaIOmlONm70JbbQgoUcgAkEXinTwIyyYb7SVtYZSCyhz72j8UqJugZ2jlSNSSlRknh1qpbVBVkWST3QkSZiOA5COFO9m4VlWHfUppC1KcaU0pRKSEKUoOISQQUgdwk6XPKghgFBstLstB5g6aXFriD51KstIreExMKlbNbrw0Hwqx7vfZ9isUAtIS00dFuTJHNDYuodTlB4E00U2Bui+/ZFshpYOIKZcaGRB4DN7RA/iMRPAEjjVwxG0W1uuISrvtwFJIUCLajMBmTf2hI1pduVu7/h6FI7Qu54JlOUAifZEmxniTQu9reKaw+fCqWotkrUtSkqcQj8wQCicvE3mJ1p2mhFT2VfbW2cL95U72qj3OzADZgLCo7ylEQARBAE0I3/lJJAMk3EEHj4jXiAaqO0pcBWohXeJMk3KvzEi5No1+YMmz1kKT041zyjezpjS0W3Du30qZL16XNu2mpPvHKo9cjtkW0NnhxQVBGUcNTy40DtNZShMJImwkRpqatW72xHMW5lQIA9pZ0SPmenGuksbp4VtKQppCym+ZaQSTzNtfhXTBMhKR8/YHYWIf/yWVrHOIT/WqE++rBsv7MsYVpK+ybSCCZXJ8ggEH1FdqdLcWAHgKFU1yq9KiXZnKdq7MXh3ChfkeCk8CPpwoLtPE+ddL3k2UH2FCO8gFSDyIGnnEenKuXlwVx8kOjOqEuyLviBJ8qX4yCEjnI+FMHUW8qEcaGUdJrlGB9lxlNuJnzopCLCOFRbLEJI60QFReiEkbQYEVaNg4BtEqV3nU6j/AOnOg/m+FS7u7PShAcWBnVdM8E8x1PwofFu5VxMF5xSz0SkQPr610cfHWWRlO8IKxzhcOScqPzwO8f8ASnx0qsYsdmSjiCR5ePpUiNqkkEK1WAkW4nUnoPeaF2jiApzMOIUfLMpKf+KBV0ydGrYqdGKjjS53F8BQ7jkieWorOVBUbLExt1bclChBtcTVL313WZWyvFsANuJ7zrabIWnRS0j8igLkCxANgdTUPTRLS+1C2we6UkLV4j2R1I15A9RSd0xnxnJ5rbNUYMa6jXxrM1UoiS5qHxapSR+7VvmrRQmsYCAn0o7AY9TckAQoZefO4FCYVMkAmB8aYLUAFLUCMo7qY1VwHzJrBNNpRkSQfaMEcin9zUWz2wVQdCIB5E8f3zoXB4dxzMUoWuDKsqVKuegGtNsFmSysZdDKgQR05SkisY9TsRTy4CkhSNc038I8vWn2H3dMQ4EK8RP9woLYhPbi0FNlTqRFifT4VdAbULNQkXu9YJyiBoJgegEUtx+G7NYn84J9LVdm69a3DexzqFCENJBBWep0SOJt4CimYj+z/cVGJWMS+kFlJhKby44IIsNUjjNj611LEYGBKRbj++NKDhPuOGCGxlQjRSjIEmSVHgSTyiq/jMaTlsczih3kEk5RKlZSkgnuiJGhUOlOnWhdlqKetepXHGqhtHaykoC2H1W4E50qI/KrtJKTbgRStH2nOpEKaaWropSL+BCvjV07EeC1bY2Xg1uAuNIC1AjukoKgYBuLKImwUD5VSdr7ilp1X3UlSAnMAqJjlOmabR52FQbV3ofxikHs0ths5hC1KlXDvQBboKsGydroDZceeVnQP8oQkKnTqvyI+sJ8a2VhyNDbdbdFD2CH3hBSp7vp/KtsEQnXQkXII4gEWpK/9nmJS8lCYUhRgODRI5qTqLeXCau+w9th9hLgN9FD/UNbddadp7o71BxQe7BMJgm8KyltAsPVSuJUeZqF5+QBWmMfzqme6KHz3BpkqECUitkisGpH741lYJE6K4dtFrsnVt50LyHLmSZBjw0PAjgZFdr2k5lacI1CFH0STXzxgdnL7NOY5TAkCocisvxujrylaVC5EfvrWue/hWma5864bLUD7LVr40chnM4kT7Rj1IoPBABZH7vTbY5/EzROQE+eifeoU0cmeB0Nr531tiAE2THLKk/M+lIdr7QPfPHKGx/u76z5BWX/AHCgMNtkJxSyrjBA6XHwWn0oXbmJlcdMx/mX3j6ApH+2umUqRKMMkBft4SflUpxdh/LH/In50F+XyA+deE2pew/Un7XjWjuKKRIuI9Ry6KFRtngaxTGYFJ48P3pU3NjqKML3clP/AKkZPPj5fpTLZ3cRlHU+Ogk9SZNVrZjSkqykyG80DlmiJ85/pqz4RvloEge+TSWM0cnxjkOuDk4seilD5VCXa22iJee//a5/eqpMJs5StZiu+6OCiBblqYYLZRVZwlIPrHXlWuNUGUwlICjoo6giPlNRf4yVNlJBKyIzedreFI23oZJLY4Q/hm190oBNiUJEDxUBA4UzaejSIP7tFqprWGWeHrTzABbaNUEGIkkAHjeONBxGTHqMSUmdOv191VXepKm3AttSgh4HMLQFcRMXCgZ9fJxiHcU3BXhlJB0kKuOfMDqdaVY7GKeQWso70AXMhQPdmetFNrAGrG26iczaVn2lQSedWlIqubuMKQ0lKgQoAAg84Hzp8HYpkKENtngbz69K640EstpQnRIA+tcZZxEgxedK6MdsdqlCkwUqSD9fMGR5U8UAbPbQTxmDx+RBqm7W3ZyLLmEIRmklsE5D4AggeYI6CnYdH7+YrxS400OnjVaQpTFtNOFaHwUOKHIgKjT2FwqNbBJtYa1q5s7ApmGCCkD8QuKKZMxAWoz++VNN5NjpeaPMXBFjPCDwM8a56rahkJeCS4wrulVwSCJCv9KpE8jccqWmgsKWlxxwIbcCwownInKD9I40yRuw42VkwVJSFAJ73aJmHMqjoU2tHEU5O10rY7YuANZJSIGZt0GBBTxBkEXuOVebPxUtl8DuR29hZDiDDyemdKiY43NZyBQ93XcaZ7IJnK6ZlWpBGZIVFpGnWDVqxuKm1UJGJbwwDa1hQzKKAm5SlWYokdJUD/OOVWHZm0Q82lQ469DQWQhyzoKixDkeSfjUma8+QpTtfEd0pBu5A/28T7o86DYUixBVyfCtzQuHV+GCdYHwFEJNqIBfvGT91fjXsXI8cpiuLN7PVF/p7q7htLDlxpaExK0lInS9r1VVbjuH+DzP/wATXPyPJaGgFRvXqTrx1980K29b99K3DoFecmdVA7eJ/EPQD4mnGzM5S72cBQaVCjqm4uJt+lVROJhSif3+7053Z2qD94mSkNJBHPObJHjkjzq3HsSeipYvFqztunUiFdSJSfdHup0+9mUSeNJNoYQtuQsX1Kf4SeY4HprR6nbJJ4gfCjNjwiHlUitUG1Ykd0eFeJGtFZyBrwekUQwubHXh9JqEivU0rdMZAuLSUvTFl6nkRNvfT7Zy4bUeoHvE0t2nPYyLkEfEX8PpUuzsenKEEWJggxJHHwnrfpxpfJn/ABOYYRsrWVqEAkq6mTOnnT9om2UUG82Qvs0pJXJJ6BOsnQAc5qLG7UZSqErfWoWIbhCSqby4tJUeQCURyJm3bTlk4sI2xTan1FKUZyj2jaBGsq0ETrTbYm6KFuKYUYeSjtCoElABy5G4HezXzEwQLjqGO7mFwzOVWMWvCqN0YdkuqeIA1eKZKQZBypCSY7x1FXzY2wsKUqRhmVhTl1rU6e1VOhWqVKjoTFHRtlRwO4yHEIWj7w4M5z5A3OUCcqAsiVAkAkFQBm1E4LbqGlZdm7NcW5JCXnULXBFjKtEEEGRKfrftobs9qzkW4WnCjJma0QJ7uSYItAI43qJrEYhhTbakoUgpILqVLSJER3VKlJN+6CrxtQt+RseCr4T7P8Xi1l7HO9kV3UhKQtZH+0lKOkTFVrbu6f3fGgEOECFJW4rMHQbIUVlKYWIIKDJEC/E9e+/A3uFdVEg+eoNbYhxspAWAe0tlMlJ0sRpxi9HqhOzbyck2hhyyQpR7q5UOgET5X99DIxQWDlvIq7bT3awbyFN9kWVAGA0ohIB4pQZQPCL1QBuzicMM2U5eMjS/HKTArKVYM1YalZSBEiOVWLdPaoA7JUDvEN6CTGYoA5wFqHgqoQVBIBw4kCDBBE9JVQ3aqCkFLMKDzSvyyR2gQoamO64TPQ0/ZMFNF8QmbjWosYg5Tl1Fx4jnQu3d48LgyQ68iRwSQo/0pvNtKqO0vtcRBDDRVayld0H1Gb1FW7LyCn4LO87LJWTfL6GOXCuMbeeHbqCfy63m51k8TTnF/aU4rDrQBDrijcey2m0xI7yiZi0DXoaeD/2ePMzxpXLGDD/ZW8JaQtBSHELHskwAdCdOI/tFHbO2ksNlKVqCV2UAbHxqqJNNcA/woJgofYddXrcjGWcSTyUPgflXPGnKtu6D8YhI4KBHukfCsYuWLxqgO4JPXSlOEYcLmZyCemluVOcOmQpPEfCtsM1KorJDWMk2QkUQjShnjoKJmsAyLivUkD48eOvvrxAlVSW6VycuysdHLkvSn9+FLlYwAK6KA+P0qFO0cqUg8ZH1+VBYrFIAJPEzFcUVo7GJVbfUFKTlSoSdZ5mrjsreQtYFKUtpbU+pSwsSVBKfwxw7pzJXB1i41rm+PMLJTaTew+HCrHslZcYRKlHIpTYue6BlcA0gD8UwPGuqSpWiEXbpknbgnvRJ5+P7PnTHGo5c4oJ7BAi5V6n5VjGLUVAwFIUEyfzJI4215G3OoNXo6LrY7UvSthrQbT2ZyL90Em3p8aMiL1SCbQk2iRNYbWGteiw8aiL0eNK8ugrVm2NJU2pKbwkn05Ui/wAcaZjMoT/CDKj9PEmnzRywTqo6f6a5ZicAWXltHVtRT6Gx8xB86rHjUibm4llxmz8Ti1qShlR7Y5iskoSkEyASpN0iAbTNrVZtgfZ+zhwFPEuOpM5gVICdLJgza5zWN6N3WcX91ZVa6Yk8k2HlarEmHRlj9Dw8q6Y5VHM8MjwWzsOZysIBVqSMxPUlUz5mrLshxLIyoSlKTwSAB42pDhWVpFk3mOn/AFTBOJExWFHp2le1McKZRKh7XPlwpDs5OYxE+Og6mrEkQOtZGZC7sxpVimPAkf2mhEbsspmC5B1BcWoHnZRNMC7Hj8KDxmNtCQSTWbRkmQYvYjZTCVZSCCDqBGg1FrVCzsNpU9oUr1sbiJtrHvqNRKpBBtwvWjT/ACNScvoZIlXj8OJ7FtLkjKVJSCI0Pei/lXNtooCgpC7BQKCDyVYz5GulL2iooKQYj4VQtu7cUpbrSmxCYCVyZ1CjbThHPXmaHfIyjg5Oy1+GpBgFJIIGmZJMx/y9KHSqnO8jGTEEomHWws2jvpBki/NPTVVIO0v41RhiyF32q9zVpiDetgoACbU6Jy2SJNG4JVxQrTCjolR8Ek/AU32XsB9w91pYjioZY/qg8KDko7Yofh1VZ92Glqfb7MElKgT0E3k8LVvgtzm2UheLfSkH8qTE9MxufIVY8EuUZWEfdsOBKnVWWof6Zvp+Y1CX5Uf65/wKTY6e7jgVw0PhR7LUHMNCKCSUuoSpN0lIIPSitn4iQUnUV1oxuLqmiSqo8orCazMgXaGKWgDs21OSYIEiBGsil6dthNlYd4HzPvImnD2E7RBGbLceccPfXreyWwPZ/wCSvma4uTMi8ao4W7jf4eFL8XiBPl+s++oH3otW7OzVFPaKC8s2SkSpX0HU0qjQ7lYsbwa3CSmAE6lRgDpYG/SrHsQZWFJQc4z5iAY78AWJTMQBx4TFSYPAqgKPaMpCrNlKLi3PgdJIpwMMbZpHECNNfShOfgaEKyIjvE1BBzpULZSk2PUiRRm7+OD6oiOzACdLpPOeJUTpzFCbz7BKpebvA74tcD83Ux7vClOxcf2DqHIKkgjOkaqRbMAecadYoKKr9R3JvDLW+09mVDoQAYOREkeMzU2Fw4MFbpcjhYDzjWmmPW2p1S2MpbVCkESRlKQdTfjQa8KhV4g80mKp49EzZ3ETZPrWMtRWIaA0mtwaCqKwF29m4uf3pVN39wgD7byY/Hb7387cJUfMFPpVwB4DjS/e7DheBMR+Gc4PgTmj/aTTxwxJKwj7P9sNOYcYdR/EaJOVUDMhSiQUc4nKRz8RVvb2m2ju6D98BXGMDs5TiGloAlCtTyBJP76mukYLCpyEuuGbRAvpcdTP/dU7PwS6ryPMU+ogltedPIG48omhcHiyDCjc6UOMQ0nvIK0ZbyqKQbxb0KVAbRC59sC5HUTx63o3YKOn7I2hlIvr+7+BqxNq4k+f71rjuwduKZaCVKzGeJJV0Trw/ZqyL3gxTie433YtlOZccyBp5T40neg9Cz7d2otCD2IzK4k8Ofien/VE7uY1DjYKCSfzTqFcag3ZQsMjOkyeCklJjzEGmZ2Y3OZKQ2vmm0/zAWV+700U7sR+gugNq4QrSMsZgePHpNStYyFBtyAu8clgcU9eYqN7FgnLN5j9+VM6aAhI2qFd/u8FT8653vBtprOrslBSST3gCJGYq46yYv0rrpSiAD1idSf+6o732R4VClPMlSnQpa0IdWA1JMoEJSYCDpY9ZgRPotsopMoe0sEhKA66YU0lSsvEhQypSRzkz5mqC45JKjqTNWre3DPMJebxCSHFvJSDIIKUJ7TMggmUkuIi887g1VVgChG9so0qwaoQFLT1Iq+bKwjaEzlSDA0AHrA1rnec5rcKNS8r+JXqa3JxPkWHRzTSbOvYcjINag2jiUACX+wsRmzJBMEGO9zvXKziFHVSj4qJ+dRgXmL1yL8DNuRkkjqKd4cEySttHbuqM5jJAPRStB/KKDxm8buJPfMJ4JFk/qepqm4VyAJp7sXbrWHdSt5IUARa3dme+f5YmDwvrFdcOGEH7Y1s65u3hlIw7aV6wZ6XMCiHO4sK4aHwqXDLt0rfEokV1MCCI5VoTUOCdlMHUVIo0GFBeGFutSkdT7vpWjKLDwqLEJdn8Ps4j82aZ8uGlcctlUfM4VmcATqTTPA49QcSm+UmJvRWz9jloAgJKtTmAOvCeFNsE2RdQE9OA89D4Us5JlYRaPWBB71+XT60Y0kmItFSNCaLQ34RXMXNmGC4QlKTJtHM9LaUn39+zlWFaGJaugf5yR+Qk+0P9Em/Lw06DupsUD8U2/h4edWXFMBba0qGYKSUkHiCCCPOqwXkhKWcHFdiq/8AHa/kFHCgdhNkYZoEEEIAM6+dGk03Yfqek1opY514tVDKVwpHyDKAQl29oorCGU5FAKSbGeIOoiliTzo7CkAjlQUpXYXFVRWtlYTsu3bJylh5QTJmUmC2fEi/xo5vHKSCFKOU3SY0AkQQLcNRSnevFhOLQ4m4WiFCTCggwCIIN5gX/KKiG11JX/lqhNvZSq3XPN66P2uyH61TDsXvUhoAk9qoaAeyOU8B53quYveJx9eZRSOISOH1PWj8ZtERCWykznmACCNSAm3/AFQLm20qQUudmsKvf2gqAMwUDrHlpVU/oXp5THm6u9icN3X2+2amREZ0E6wVWUOh04cqt+zftiZbJCGXGhzOUyOoSTeuYJ2O4pIU2hagdIBUfGwsOpo7BbNbU3lJIfv3SYtJiL3n3R50zJ9Wdl2P9pnbonO2zrHaqAKgkGVRwSNJPzFVfaX2zOpWpGQyDHtCD4FJ42Nc2VmazJcQqRYKJWACY65T4H31q+wFwU+1cnUzpHz91Tcc5YyarCOjbP3nxO0FKQynK62A6lQUYBT7MqgkSbW1kzaavu728QcDYWpKVXzA2MiRAMQL2vyNUX7LX2MNg1PuLS2payFKV/pKkpSkC50UY5k0TvEy2XA7hnWlJeCFkZglSSspAMKIJJB9mM0jQ8BiOjU5ZZPvHvcsYqBdLZVATqSZAn1oJvba7l572BK1FRyg6kTprSLHvOdu52QObQyD3Y1140PvPg3E4ZuW/wAFDgW45IAK4UG24mSTJJtpBpevbZk6Yv322x2zqIKoQkgZtbwT4cLeNVV52pcU+VKKjqo0NVoRpCzkbsIOtSl2K3aYPZl0lJQkhMZu9mUJHd1iAZIoVCr1UkTjEivBiulROKHAeJrQDrQMFjGqnXL4fWpFKzA3N4meOoPuoRKPCjGUgAlR0EwPnWCfQu6GJLuBw61aqZQT45R8dabrFqW7spUMKyFgJUG0AgaA5RpTFw2p2ZA+HVC6K40Gj2qPwyZVU26Q6DwIr0GvIrJrlHPnjDpd/jV66GnmzsOdSb8b1tgMOCO6JHP9ab4bAxfn4VOR0I9GHIFxbgf1plsbAdq4EnTUnpUDWHUoBNzGg19Ku+w9mdki/tKufpU1G2aUqQwaQAABoK3ryayauQOZbfwYafcSBlGYkeCiVa8r0kxGLQnVQpx9qxWnEtqSpSQWgLEwSFL4edc9x2McKbrV/UflQXH2ZRclIsvbA8/Q1A4/B/Q/SqphMcsWzK9TXuIxKuKjHia3xO6G+VVZY3doBGtuqiB7hJ91LsZt6bCTe+oEfE+6kIBPeI1sPl51sSeNWjwpbIy5m9Ezy+1fZBvmdSk+ClJEeECK7xh91sE+o90pUVJGUKI70A93iRAmOF64FgXyh9pYElLgUARNxfTj+lXZvHPuPFeQKMghOdSEjugRGXLcDXW/GrNrQseNyydSxf2cYdSSnsmyDfSDPiOPnUrOwUNJCEtIQlPBKUgDyAiqfs/e1alQ++2BoPxFLCTpAIUmdSArW8dKZ4nftsN9jhB2izZS8pSkcZMgE2OptNI+ZR2N/wA0vA32k80w3mdISnkIk+CdT+70rw+1krBU1hEJBFnHIzqniEgWHnSbA4IFSjix94dcBla1KAEEd1KUxa4BPGNBNTOMgqMJQMuiQm2lrqJqL529sb4oxVLP2A7U2iUBUpQ4s/mKGTb+HJAlPje+tBbA2o2FBKsGyrNazRT5jIpV+pIpwlhMd4IJ4mAKHe2gw17TrSAOakj4mk+X1YOnsUb57OQhtXZtOtrK0qCFJSQJ1UhQgmRAuDPORXPnU8QbzIM8dZEaHjXRsbvdgoKQ+hRNhEq7x0iBGtc0eTcjlRi23lD6VHQvs92rgilQ2g4M6CC2FZvxARJBIPeIIjKdQRremm/m0cNj2G2mh2aGzmSUpy5VRB7kgEEeB4zwrnGwHUBffIgiwJAkyI1PjTbaDgkyoDpNtP0q6liiLjmys47ZfZrKc4WTARltckDvA+zaRAOpF7GoMQ0BIF8pInmRr5TRTD+ZanPyoFp56J+avSlanNetURJ7NSakQuBprUSlTWy6JjCJrAmvBUqG+dYxLhcLmVBISLkkzaATw1JiKebu7H+84htgaKMrPJA9v5J8VUnU5kEDU1137NN3uxw+daYcehU8Q3qkX5zm8xyrIJeMGqwoh00IxYXolRtRCQjWpf8AEkNFOckZpA8o1qKpVbGQ9BWVd2QALax9KlPQ0RshQUAQbH0raRQmEYbaSEJMAH8xBub8TRI8B+/OoDHMMHhyImKZsotWVlTLDnYmBKlhRFk8Y41Z6yspkiTZlZNZWUTHPvtcahDDnDMpB8wFA/8AFXrXKcWfn868rKtBYsVsVKUUmReiVPSAdQf1rKynkCJ5nGpm3P6V4DqaysoxyBkLxCcqr2ImNYuDHWJo47dYSClCXVAkGVKiecwZ5WNeVlTlBS2V4+WUNAytvpEZGgIEXNzrc24fKpGd8n0FJQQMsCDJFo1Hl76ysofFH0NL8jkfkmxP2g4xZntEp1HdSOMfxE8hS1/ePEr9p9y/Ix/aBWVlMox9Eez9gTuKWr2lrV/MpR+JqHKOQrKymFJGFwpJ5EH0INFrxkmwkk/GsrKVqxk6BnTJM3r1KeJ/WsrKIPIZie42lPE94+ek+AApWqsrKcQ8TUgX0r2somPRNE4ZklSQkFSlkJSkaqUTAHrWVlZGOpbu/ZOlrK5jgFvKuWplCOiiLOK5/lEcdavcw70NqysojILEgfGpBpWVlFmRFTAOFDWZKc5nSdbxyOleVlQmMgHE4hThIcwhPAHMfZJ718kjQGBrameBcUtJK0dmQYAkm0A8hxJHlWVlSb+g0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3450" name="Picture 26" descr="https://encrypted-tbn1.gstatic.com/images?q=tbn:ANd9GcQcnWCY9T2OVODT9hfkAXnSprtSv7wO93rvYjCuKRAzPfChlmGfOQ"/>
          <p:cNvPicPr>
            <a:picLocks noChangeAspect="1" noChangeArrowheads="1"/>
          </p:cNvPicPr>
          <p:nvPr/>
        </p:nvPicPr>
        <p:blipFill>
          <a:blip r:embed="rId4" cstate="print"/>
          <a:srcRect/>
          <a:stretch>
            <a:fillRect/>
          </a:stretch>
        </p:blipFill>
        <p:spPr bwMode="auto">
          <a:xfrm>
            <a:off x="6012160" y="404664"/>
            <a:ext cx="2736304" cy="273630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AutoShape 2" descr="data:image/jpeg;base64,/9j/4AAQSkZJRgABAQAAAQABAAD/2wCEAAkGBhMSEBQUExQWFRQVFxUYGBgYFxoaFRQYFxUXGBUXFxcXHCYfGBokGRcUHy8gIycpLCwsFR4xNTAqNSYrLCkBCQoKDgwOGg8PGiwkHCQsLCwsKSwsLCwsLCwpLCwpKSwsKSwsLCksLCwsKSwpLCwsLCwsLCwsLCksLCwsKSwpLP/AABEIAKgBLAMBIgACEQEDEQH/xAAcAAABBQEBAQAAAAAAAAAAAAADAQIEBQYABwj/xABCEAACAQMCAwUFBQYFAwQDAAABAhEAAyESMQRBUQUTImFxBjKBkaFCscHh8AcUI1Jy0WKCkqLxM6OyQ2PC0hUWJP/EABgBAAMBAQAAAAAAAAAAAAAAAAABAgME/8QAIhEBAQACAwADAQADAQAAAAAAAAECERIhMQMiUUEyYXET/9oADAMBAAIRAxEAPwDzN7jsB7wH9RC7x9mPqKaeA2kA+ICNhtPqfnTgXPMD8fgAaZctmQNSMYDQHyCeRUhfEOcAjzNZLWPC22tsCp0suQSJHyPPy28qf38bkf5RI+XL5VXi0T9kk9PFHzNEsWDMMhBjkqnruQxM45A1BiNxCPebxCO7UDIEnU23mMYpLWn3SJjYgRPx5/GijhCcSo8j4vmMUPiuzSDbh/eYjyB0s0gZ5jrQZH4Unb6kA/6hI+EVHsXmO4M43E7icR5c/OpNsXIMQfofLBwfnXfvsLoZABidQIMgRIOxHlnYbZlyjRbXGNb8aFlcEMrq+BA2C6ZJJnOoggxG5Mn9/wC9LElBOpoVfECxwsMwIX0Bjz5SrN3hHB7y26PGDZcwTJ94XS7AGV+1A04XMVUJOkK0QCSJEiGJOGG3i1bidthFVQHx/CCARvI2gH4/rnTW4VuRDTsGGho8jz+AFS+I4R+71ZKwJK+NUMwofmnuyCYB9ZABw7v3RXQWyoBVhiAwZWQ+8DjYiNB60dpR3Yr7wK/1Dw/Pb60y2oPln7Oee331Nt31mGVkYRIIMgbiUaYGZx5U3heGV9R/xNGk6TE/ynwketPY0D3bbiG8wYP5/Ou78aSp3J2PhMDJzEeW3OpJ4UydLKx5jK3IG+2+45AZoF5oXS4I8EgMsHxkiQdsBSZ9fOAadZs2yviIWTqGwAGP5sDHxob8DABU6gekmc7hTy89R9KsF4QKZ1XLTHfmpxuQdh5mKXQwUmFdNy1s6WzzKN4GO29Gz0qWaCF8S9cEgxtiA0egjzoh43URqiAdx9r57D+9G4u/gT7zFpDqRp8JEktggRgjGBRW7LXTGksRg+FvUkMFwPMSNtppkYbqxE61PWJX6Cfv9ajXkG+45RuI8+YHWufgonQWIBghhBBOwzFDtXY338wdOMYPkZHqKAd+7kDVMxnMyY5zUbvCWJI3884/xRv5xUw3gTO22MlWPny/4+FR2cf+X/lOPrQQTHcfj5RyxyoUegohtznam5HSKYCAOedLNLrzn9fOkJBpggIria7QT0A8zFS+GAXIiY5wY/KlsGWeC2LyqnYwTMdIo7vbA0gAD/EAW+cY+FNF8nz88/TmaVeDYmSY9d/h0qbf0wSQdsfE/Qc6G6eIAkxjepgx7i7/AGjzqNctnUSxgdf7DrRKNC27qqDoG3M/hT7HGYJc+n5VD1T5Abf3PnTowaNNJgkXu0ScLj7/AMqjRNJRrQxS8VrjF4FRd1X1GT8Qc/fQbdxSX/qxj/CPpNFt9nsV1FkUdcD5Gl4Ps17ighLtwmPc90DmI0kkzz1D0qJ2yLbZifAHYwTEE4GSesAZJ5CmjidyYEx9rpPPPWrRewVTSLti8GJTBuKgIZgMFhnE7HnWi7K7J4O2We5woYADQnes4kTOspLZwNn2261wuvC5T9YocZJAJQdCYA+EkZ8hSmy7QfEYJIxjYr9rJ3POtdxvtFqOmxwdvhkhg2lUZmkrvrVRy/l5b0icZw+gG/Zv3roJ06b/AHSDyItrA57A1G4rpjiri4ARJaThoJA38pzj86u7nZNu5Za5YZiECm4ty0yOg1D7YDWjidn5HHKuu8ObrLCW7YUMABrLMHKkm5cLeNhpABCqN8Ca0fYHZVoE94by9GtPBEiDGkF5xvtt0q8ZvxOWcnrBpYtsIEzyKbEcjnFdZ4Ngyy3gYgbeJQd/CCJ5c+dbTtj2N4ZGLWb06RbJT/1SGZw5EHxuoUNpiTt0quv+zMqnc3NTZJN1TbXkMlgNBycS2242osuPpzKZeIA7AMBrNy28A6hIQqBH2XAZlxyIGPKqwEAlbiAsGaTuRJzlcgc5FXq8G620YhwlyAWKro1SZVXQsMEdRjeo54YFnHvL3YB0sGgC4WJ3IHiI/RpbVpW3OHDjdjtGsgrHQFvGPUk+lQT2cSD4WiTBQhgIMe6MnIJwKuX4A47tjOMERPqWwT8vhS2rjgfxEDLqefDqAOoycmN/OaNjSsW84GnvNYH2SBqH+R4afiaeXDXvFqCHScyw8OtVkHPPb8qvBw/DX0Bw8AtE6dhjSRDZMDB50237OFVBVyTpjS2kqOoAcjE8pBzvTlLSOlsBClolAYbSpWCcwTZckDc5I51Dv2DK6hbO5JXVbYwD72obiNUAAbQY3srXBuWKiz3urUNKjUWj3j3bZBxuNQFQzwOoL3R1bMVVtTEMCMqPFpM8liAd6oK03tJVrg1AgwLglSkmQOU88/8AEm3cWPAzAAyM6u7390MPXblzNWAthidQ7pcAm27PaZlwYKBmtMTyMxp3ElgIdk6bY4lCHtK1sMyqo0FioK37cyTJAmCpkFcEEBITqXhm8QUEagQCvUmTHruMDlvCLjS6uIgsUJEatbMQwJ2G3M/cBdcXdW42ootpSp8dlPDdOCn8JnGlYnOvJKx0MPi7iqpAcZUKysCu0zoJgMMjbOTIEEhBWX7EEgqVPKIzPUSenKgNYIORyJEQTy3B9etSwixMxHQiB8IwKj3HeQROJzgE9cddudUkFmjGPkR9KE2f+ae77Ax+NNNonoPKI+dMEidgTRBw682M+hAHzGactzGB8ATHyoycEz+9gfX5VNpgNxDTEhvp9NvlRbHBs3vfX+396mC0tsSfnz+FBftDeB+dTy/DmNo1vhlQcvU0K52gvLP3VDa8SDJmggUtfrSYfqUmNqd2iggEGRIPzGPvoVppiu425sPT8qf9SAooyjwmhCjg4p1pl0BR0GKDFHC0UZtX2Yyi+bjKon7KjSBvhWHiUehzzmtFY7ZXulUDEKILMRjyYmssGzT7V06R8KWPyWTpy5Y8mlXtIKfCAPQAU292oTuaoheNL31TfkonxxOe6KDrxQNdcGrK1ekq29WPC8aRVQho6PTxy0Vx2ur3aGpYOfXNP7O4jS0qxHPqD/qn6RVQj0ew0VXO31PDTV8CyeEOA0kTo/hlgqFVDROrAG7AeVF4zhOFVlZLAtkhgzr3iXQrR4RetE4kzpMjG1UNjiDK+v4GrWxxh61tPkidZRUN7L3jJttAMaWunWvxdBqn1HniidgdgXr1piiq7i4wfSf4iCWOqGZZRtxAeR0IIq9s3QTMQeow3zWCaaOzWt30v2Wb+V15EcpCxqXqCTyPKo+rXHK31ne1fZtLf/XAF1ntBdQ7tmXvV7w5A1qFJ/mAPSRT7HsyVJNm5vmAoYeQ8C4+RPnXo3H9owiu1n/phSVhcIzAEHVplTG0E5qcvY3DsAbZ7ktkKpIXr/0nGn5AVpx/D5PO+EHEK5BtqzouAytDapgrElSNJz4TPTnJPtDbuMq8RwwlCPEzAOpEQVcQSRnfxY3Na+57N3VbUHRwQNUgoxOdoOnn8hUTtTgARpvaoONTBSFE/ZdRKztgjz83rRbZTtbhLdwyl5biarat3qajpZwkd5cC3LgAJMyTIiSNS1mvaD2fsvbYoqNGsLpcXSYxpW6Sr65GUuAmSRJitovsrw9y2rKzhgFEoNYVsdAGUgxIDCIqn7U7HuI2l1HEKyle87vvH0Kfcl4bcneY3BJNTdGwD8LcZmJPeRBbWQxGtd21xc17jxTGkjlAGOCK282p8SGR4kKhwSNStIMTjT1zOa2FvsvhmKAjiEKAybLoWmU0k2boB5NJAGw6U/2g7HtXDbPDXhecj3XB7/CnUbkSyqCR4tsgHlSDzy/Zty2gR5AsQuciWGaim0T6dTA+QrScR7OOWJaF6LuFnIGo74O9RLvZTYVnZVnqCD0AOkRvsaXKBStbA2Go/roaLa7MYjxGB0/Rq6XglTYf3pQmKVyJX8Nw6qJoyuCTHKlFvwn8+R8qetmCT1qaFX2sMr6H78/hUOBGal9rN4x6CosYqp46cb1CKtMinrtTAwG9UNySlttBp/GDKnr/AMihs3yoNxySJ5CPzpyM8/2CjlRu9AqORtTwKemXyZ2XUI7Ums+dc4pQlOF8uW61OsdRS2XlQRTigoq2PKuZRk05TS91Xd1U0yhqVTXC1Tu6pARTRQaCqijItIDIak2jQESjotASrZyPX8DVhYaqy0DqHTOfuFWVhfOntNiysVo+wj/ET+pfvFZ3hhWg7HMXE/qX7xFa4eprRdqdjd9dM4RrRUnz1SuPjPwqVa7LC2ltgnwgCSAZjqNvKpurMc6WukldZ4Jl2AXb3TjnsCI+lPuNcHIHEZB/A/hU6kigtMp2jwttgT3bK2coAJxtCAnJ6/jFEt8MHjRfeRhZUE55MWHi28q0N60G9etQeG4Id+SwBIQQYyATyO42rLV2vaivez9262m9ouWgZA0rMqYJjGmY3BY5wBuYXZvYFpLt+13aEMrafDuyiVOczA9a2zDSy+pHXfz9ay3EXinEq20OAfSQp+lOxO2I7W4IKMciwzk4Mgyf6o+FZzibMzW+9qeACNdgHwjV6wwWPkUPxrHcbagkc+dRYe1JctACPhQCsCr3svszvroUqzKAzNCkiFBMSMKZE5/kNV3bPB9zcuWzPguMuYnwsd4xMDlzpU1S2zf5vvNOIoLcROqAYJY8us9ehFEL0WBU9sxqXrBJ8s4/GoNu5IjlUztow6n/AAnPXI/XxqCjDTVydNJnOthTmlakRqS4+a00y5+wTlTHzFK7GMUyCRS0f/p9dCIKLBqLbJoz43psst2hm7miUIrmiBKDy/23/Z/Bd5cRNizBR/mIH417Z2L+zzhLFuHQXnI8TOJ/0j7P3+deQdgcM78TaW2VD6gVLe6Cvik+WK9F4vtztJSf4nCyIwFuZ22+dY4WSeLzsnrK+3/sinB3V7tpS5qIU+8kRIJ5jODWTFqr32r7Rv3r839GsKB/DBCxuNyTOapVOYrPKy08fGi9jvZA8bcI1BESC53MGYCjrg1rvaT9nVk2wvDKUuIJJc+G4BvqZtj5jHlsRX/s0scTN1rHd6fCr65nmV0x8fnV929xnHW1ci0jzuS5Eb7CcgAnaOdaakx8Tla8fOKdwl0M0dK5kp/CWdJJ6/hWM01eo+zv7NFNvXxBILCQqn3ZGCTzPlWd9p/ZduEcAnUjTpbrG4I5ESK3djtzjQtofuinUqwe+XPhB+HOs3+0Hirzmz3lruvCxjUrSTGr3TsMDzro+TGTFnL2yVla03s77PPxB8OFEamOw8h1PlWa4Y16L7FcVcSw+m0XXVOoMo5AEQxmsfjkt7VkD2r7Mmx4lOpOvMev96N2CAL1sHmfwNG7a7TZxDWmQGAJI6gnA+FROCvFLltgpaG2G5nFa6kyRO2x0/xQeqH6MI+81IoCjU6sCCuk/Ugg/IGj1sCBaWurqAa0DJqJw11WuPBmAo/3OPvFB7S4uABgyxHyBP31F7JTSzkkDUq/CCd+WZJ+NTb3BLvad2hxEMi9ZPpp/M1mfaDhieK6Iqu39TEeEemCflWi450LpLqGKtpXm2Nx8qz/AG/eAurk6jaBjlElD8Z++lU1A9oUW9c4csxAbu3MGNTSqlSekoKzHtdbA4q5GPcG8/YWcnzmr7tJibNkhZKPdXeNMabittnc49azvbfBd3cZMYPLaDkfQ0tDZ3st29b4V3a4GMowGkTnSY3PnWY7cv8AfPduR773HzuAxYiY55FaP2b7BXiL4FwnRIWAY5rJkZ+11qt7XtpY4i6FjRbe4BPiAUFh9r3oHXpSpsJ3uXgzmB5+Y+VHXiANzt1x9TipqW9V28TkF2MxgzmQOW9UvaqRcPr+FPXKn4TtaGZcz4CRBHXHz/Co1iyNI86fxlozbMYNofSZ+8V3Dnw+lV50Vm8ZZ+g2kGcc6ZdXIolgZNMue9Qvj3k51xQ7Yot7bamo2NqNnjj/AIwICjXLZbl+v1FDUnoaMrnoabLPfIBxmiBTQ7sziuE9PpSni/ln2r1n2M4tU7S4Ys1sIC+vW0HNttIE85+gr17ieM4ditvwsjAlj3kIsR8zjavnqzxYHEpcW3YbSVLC5pBkGQYYeLb6Vtj+0m+sEva9BbmPXTPSp3ccZJD1MvTP2g27KcWRaYFdKzBkA9J9I5msxbu5qJ2/27d4m81241sE4hVcSBhcRgwKhcLxTwCVPyNY3G3tXnT239kDza4j+pPuap3tfxwPeIoghW1E84DbfOvI+x/bO/wSnRbV9RBhtSspAOQRPLGR8udv/wDvtzik1Patq5DKxMmZwDI05gAeqzV3L66qMsdqtlpUFDuXwNyKrL3tCqmAlxjJGFxjzO/wmsMZb40e+3u0lS0vcqbjBQAMhRAbMtE+g6VkfbjtNrr2tSFCEMjzLkEjyxWS4f8AazxOjR3Nw4iVtjUMETjoD051F7U9vrvEMHfhnBC6cKQPeJ5jeWroz55RPS2smK9F9huKUcNDEe+3InEDcxG9eNWvagn/ANF/lWi7F/aJesJpFh9Mk+51iZyOnUVOGOWJXV9ek9o9qq5ur3R0i2+l4O4BJNQuyrgF63Jga/hsY+sVQcJ+0O5fIt/u5UbSylSoKHZScgjI9QelG/8AygRlefcYTiYDMFkjnE7UZW8pFdfxvezeKVVILg6Wdemzt+EVNW+DkGR5R/esGvFG5ZDW7ZZXd2kAmLYLqzquAxhEMkcxgmrvsm6y2BIZYJwVgmZA39R8jvNbzZcN+NB3+ecHy2+NI74wTPw/vVJZ7SJS814dyll2OpiVGlRJMjEDI5zFUfaHtVwVxSTxBZYgabV1gM58SppHLfoKVtRpf8bZZVkmdRgDcZI898n5ioXGWouIDEnM9f4mM+QIFZzt/wDaVwb21t22cKIBGg5jl0ioh9vuDQWtBci3vKgSS4doE7bxI+NZfJjarGSNwrln4Zm942QT6lc43GTVZ2yJug9LZX/uKf8A5VW8b+1Ds9Al7vLjFFW3oFsyS2CZmDABJAzA5mBS2PaDheLl7N5WLeFUPhYbFtSnOyemTnFaSVnkj8RxEKykf4x5Qh/+wPwqm9oeItoVLMqiSgJIgsuYGcwpX5GoHtv21dtvZWyyzcBUyPsgqp3iDGKxaubauSdiQP6Rz/D51cx2nbf+y3bXD27ym46AajMkbE2uvLwn5VnO1e1bZu3WSSpe4VOwILkiPnWPHaTnmcnPx5frpVpwTakHkAP9oomMHL+JNztNf5TWf7XOosYiZ+6rRwc/dQrnDhxnn+hVcZ/Buk9qu2rfE8S11NcOFHiwcACI+B+EVB4c/wAJviKdc7LC5kmMx+dBW7/Dcc5/GsfkxdXw5W6l82ThmgE+n3UHV4pnrih3HwBQnpzGennbuxIvXAT6UQvA2B9RIqLaG9Hc4pWaXjlLZtK4g6Y0qmURvd5sgJ+pNEVp4cvChheCYUe6bTNz84+VQeIuEld4CIPiBBo1l/8A+dx/7qn/ALbCmwk3kAiknEZPpSg0/htx/UPvFCc5pNLj9tLQoseK6d+WIzzkmal3uMtgQi+IbxpG/MkgeVVCdk8XcQutm6bUEl+7ItiN/HEY9afwnDMhZmuKrGII8eczIAPX6VqwS7nF3O7lcvK4nVvvtt86t+H4a28lr7IoMCfCSIHJ1neflWc4jiHghbjMx3IUIB1iG9NxT+G4l1aR4PCBMSTEycczPOlQvUs8Mtx++vXLiLDL3YM6NI1FvBKgNImI2zWj7M7K4Kyyv/FePs3WU2jqBwy9xkCZ3OQN6xFnhncuxbNxNBleRxidj51ctxYUGT6yzEf7iaXQ3U/j+yuHLFu8cL5aYx56BHyFZO+RqbQ5iWiBMiWzOr+n/UembVe0dfukkfSms23I+QHy50tGg2OGa4dLXVAz76sQPKFVjn0qXxHYtpZjirbf02bsnIxBSAd+fLcUrIzDZk55IHzrlQIQQ7MYn0PMQcGDzp9jYdnhJnQ6kAxLBVn4MZ/tzipVvhIIlwBzICP64BpnCWxdYB9YnGAWI6eEMA30pRwQOoqTAnJOkkTuRqOf8IJ+NGyWfC9ppZukhhdWVBJ4cKoXSBrKD3oYxA3yaXtT2mQXAeHM6gwdXU93hl06EkmCBnIInETVf2ZdVLupn7uJ8Uh5wR7qyecZGKkw11dHDi+0HUQlqQW/mZJIMcpnntJFVJujfScntjc3sL3TmdRkMFkAarQfKHDYYPE78qsLn7S+NKaDdtweenxGD1CxuBjp61BHsvxjHV+6GNQnNpTEyA1sSQsRMKKuOH/Z9xNxYmxb1fZS3rYRkaiBb/8AKr4z8RzZ7jPbDir2oXeIu6WBkLCqdyAwBErk/TltTL2/eVStu9eRCMqt5whkZlVIBB8xtW74j9m62bf8fiFAMmAAjSsw0XCwIAJnpq36j7P9meBCjWwgeLW920oj7cBGzt8p2o4/g5sGvGLHut8NvyoA4y1qk6+fT4fCt7es8BpISGecQxcdRALmf6qr+GucM1wKLNvUJ8XdpIA38TA+nzqLDmTH8VfU4CajghlZzp3lYKr5HY8oO4ruD4treFJDCSIOkqc6TgS2cwZ2gad62XHcfYDQjrO0adMbfzHOfKDVV2m9v3jqJHQzHovIYpT8O3faB2t2/c4n937z37YCkjEyykY5GAJ6nptUfti9qhR9oBj5TyzzmflUoXrRGqGjbxBQOuPLl8Kh8S+ptSbARGDAyfMH7X0p9xGd66VsRjpV72Yvg/XSqO4sMAM5361fcEISnEx11Zx1pBRDQjTVULtTiiqkQc4Bxv6VRpcq07Yb3Ryyfw/vVaYqb20w67I75pjHzom+ojrXKh5iku3ZwXHwoj4pgU5pGcj61KpZ0I4IIHVAfnRLOLTf1If9r/2obMYBPQfjj9dafaMo/rb+65TKez/rrI29aHdPiPrS6oE02+fE3qalrLrK6PXiA7DXEz7xk6Ry2BPyoJDFg2nblNSLFuMRI88fWpZIIA8CgTkDxHyLZJq3MZwjmWJABYjbaI9Kmpc9T+FRWZVGZ8ts+edxR+HuW29+6lpTzKu0fBEJ+6kEq1fxj4cz9d/SlZlb3zBA6bxsIjfzNVt7ikE6dTR7re6PPwZqM9wkzBPrn1+FPQWL8cF2A9PzgUOx2k07jf7Rxvy0gVEt8MzZ0465irIpbsqrAarjCQDiByaRt5Ab5zRoEY3SC58IJ3Ijr9kgeW9MucSIwS/oNI9cUF2uPBcllHnAHpvFPvcQ5iMAYAHLadgJ2p6I/uHZZLQBiM/jvV12H7GcRxWllYi2W0lyGIB5wo98+QMTgkVQcOmq4oc4Jz8p51pbnbl23bZFuEhhAjETEyRpBESIg04VXXF9gWeGshjbu3W1ES6FTAj3UtBl04mXYnMUz2X9te54jSOHDz4ba5BUwZLQrFpMbARk5rMcRx9/JZySd5C5/WP0Kl9idsCxdts6kqJldAuhgRB8D3bcc8hgR9Kueo03PFe21w3Gt31/d0JkNbS6Sq75hQ55mToAirri+2eFa2LdziLwgBv+iUUg84JEz1Bk5yc1j/artLh71gvb/eXZfduEOtpAxEqqamUJB05idJySZNJ2N7b3bCLb0oyL/MgZtOfDJIlcnB68qvotNJd4i2hW7Yui+oldN6yxcGADpRmAGwzIO+c1KPaFs5YIbxRVwveW9BghQFaEaCJydoxBFVvaPtJaurrtNbJwSgsBWWIwNS+BZgSJmTkzQ7HtHxVpSxu3iGJRO+J0+6fskFcAgiTBgmMRRQn9qdn20so9tFS4RGhLhEmDJyVIIAJwJ8omaTguw7jKbphFdtP8UfwgdgdRbUW6EIR1IoqLbRluXlsNMFgjTecFt2NgaRuT1z51K4Hi0t3i9tYss0pbcgWgYAb7e+TspO3pWWSopeK0I2YZ22Nphn/EOuBMeVVvaCgA6gzSDAPI9R03PXlWjv8As6LpW6iCI1xb1lRJkKENtbi/IQOZrP8AbFsayQI/z65I38Rk/OpxurtXqmDCNO0zAPLNMv3W/X4VINqdxFBNiDyP68qduxoty2Bb1EAuYzzAk7Cehz5063xOI2oFwNEb+RoKAknlmPOKR6i24fipXJzmlPEr1qqXh98j41zcOQBMZ6HPxoLQnaDhnQyMTP0ob20PSgXLWR0ppt0lQPhRn4/gal6DUWzIzjf+9GNxvKkbgZnG1N0npS2WifX8BRVuAUAFrbERRLJZbbSNipHn73T4fOlBk9fUVzWp6egkD6zRAjXGnkQPrTbxyaKeGpP3Y0z2JJmc09ZO5p6pT0t/r+9CQ2tTXdwP0aM0etMigE7qOZNEtLJA/XxrkFH4KMnc0BLs3FtguM6YjbJOwby3qvVpbUwkkyeQ+Qq5v8QqC0WtLdQTqQkqC3IkqZiKj8b2ol0+GzasAfYtK8f5i7ksfl6UQkW5fWSCFWY2DH4yaE11NpnyiPrNIx+HlmhB+gxVaIqvmRU7h2zqkGP5o+UMYqHprhKmR8qYW9pjks045EddvP4TUngbil47tCWBANx3UIT9qVKjHQg71V8PdDY+n63q27KWWICyzaQIXE6gcgDbHIinj6mlvdlXFJCrpBI+0YuRkGGMsNoxER51H7Q9n71tNTDwzGVIIMTHiAn4TXoXC8JbZQim2VaAwuupVyIIBkFtJGwGPOcVTdsnh1ui0ttUiAxAJUmPsKCpiTzYjGwrW4xnMu3n5Wpdrtm8pB16ipJGsK+SIPvgziRmtJxvZfD62t3A1tlBiPcnlOSw5GJO9Zi9wufDkZzWVmmsy2m8P22Aytp0MPtJH0XEYMRNXXZPE2GbWeJW24MrNuJblLHl1g/Osibcb03TUXatRtO179+6e8biFuAiQVm3HNYUgY6b7etUTcQ2rxnWZ94nVPqTmqtWIo9vjGHQ+oFSekq86knEz8DUYoKU8QfIfCuBFOFqmAgbj48qDpBqTFMNgUyCFoZknYxHXkPShFBUo267RTCGbVN7rBEfHOPrUpxTWTypGhtYHLamm1Uzu6abdAQzbrgtSitMK+lIwqWafppNNAJNJThb8xTIo0BaW3kxMDrnHypoNOLHmZj8MCmRwfpTC1LNNNAIaJw7Qab9K4bUULPhrwyGUsD03HmKj3uGKMRkjkdpHWg27snNWHDXFI0tt65HmKUuhYhC2D/zSi2BU3iOFjzHJhsf7HyoK2zWiQxaJppt5qRFIt6D4llfLDfCkEU2cyMGpPC9oFSA41LIxMTH30Y8EGE2zqHT7Q+HP4VG0+VA21nZTcNeJPfdxciBE4kRucsN9yN6IeFVZX+HrJOliCGKz74JfTyiQPOsd3fSpFrtG4q6SZXoQCB6Tt8KuZ/pcPxd3lMFSxJnIwxJ5nXuaNxV4Np1IwgY2xEb48tjtVKnHqdxB5dNumasLHFiBECBuMY+EUuRcbEfiOHR23GfiZ9MRUXiOzCo5fOrG7eU52I5iofemTn86haveyRTQtWDsDyoRt0gjRmuojWugpumjR7KtOmhkdacHPXFLR7EFKbYim6/Ifr0p3eeX1o7HRO6pjcN5UUOOtOB8xRunqIhtkcqaRIxVgppMdKNlpW9z1A+f5UvdCrDux0ppsCmNVANqnIYEaQZ5xn51NPCDrQzwp6igtILJJwI+P8AehlKnnhz0pnceR+VMK8UQV1dQRDSRXV1AdTgtdXUAI1K4biJ33rq6pqosbV7kcg7iiNwYMm2SRvHMfLcV1dRjSsACYpjLPOurqtJiYMjBHMb1aJxiXYW8IaIFwAS28BhjOwmSM8q6uplUTiuCKNHLkeRFDThz0rq6iTst9Gm0K5BBrq6p0uUdbhpweurqlc7O000iurqIVhjDmP18a7TXV1Ul3d01rfl9KWuoIxk9PzpdNLXUGboH63pGxXV1AOVsYmnC6fI/CurqBvRe+8vrSreFJXUHsQuOtNLDqPnXV1KjY3CWVdwHcW1My5DMBgxhQSZaB0AJPKk41EVgLb96sA6tLJk8tL5xiurqFP/2Q=="/>
          <p:cNvSpPr>
            <a:spLocks noChangeAspect="1" noChangeArrowheads="1"/>
          </p:cNvSpPr>
          <p:nvPr/>
        </p:nvSpPr>
        <p:spPr bwMode="auto">
          <a:xfrm>
            <a:off x="155575" y="-1858963"/>
            <a:ext cx="6905625" cy="38862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6500" name="Picture 4" descr="https://encrypted-tbn3.gstatic.com/images?q=tbn:ANd9GcSreD3h5AgrMGYkl2nXmbQoFEieuh2HrrZnHpH82Wz1aRcoklRExg"/>
          <p:cNvPicPr>
            <a:picLocks noChangeAspect="1" noChangeArrowheads="1"/>
          </p:cNvPicPr>
          <p:nvPr/>
        </p:nvPicPr>
        <p:blipFill>
          <a:blip r:embed="rId2" cstate="print"/>
          <a:srcRect/>
          <a:stretch>
            <a:fillRect/>
          </a:stretch>
        </p:blipFill>
        <p:spPr bwMode="auto">
          <a:xfrm>
            <a:off x="683568" y="548680"/>
            <a:ext cx="3888432" cy="3184376"/>
          </a:xfrm>
          <a:prstGeom prst="rect">
            <a:avLst/>
          </a:prstGeom>
          <a:noFill/>
        </p:spPr>
      </p:pic>
      <p:sp>
        <p:nvSpPr>
          <p:cNvPr id="106502" name="AutoShape 6" descr="data:image/jpeg;base64,/9j/4AAQSkZJRgABAQAAAQABAAD/2wCEAAkGBxQSEhUUExQWFBUVGBwYFxYYGBwXFhwXHRgXFhYYFxgcHCggGBslHRcYITEhJSkrLi4uGB8zODMsNygtLisBCgoKDg0OGxAQGywlICQsLCwsNCwsLDAsLCwvLCwsLCwsLCwsLCwsLCwsLCwsLCwsLCwsLCwsLCwsLCwsLCwsLP/AABEIALQBGQMBIgACEQEDEQH/xAAcAAABBQEBAQAAAAAAAAAAAAAGAAMEBQcCAQj/xABFEAACAQIEAwYEBAQFAQUJAAABAhEAAwQSITEFQVEGEyJhcYEykaGxB0LB0RRS4fAVI2KCknIWM6Lj8SQ0Q1Rjk7LC0v/EABoBAAIDAQEAAAAAAAAAAAAAAAIDAAEEBQb/xAAvEQACAgEEAQMCBAYDAAAAAAAAAQIRAwQSITFBIlFhEzIjcYGxBZGhweHwFDNS/9oADAMBAAIRAxEAPwDZ69rw0qSNZ6K6rgGlduqoLMwVRqWJgAdSTtVlDgr2qE9ssBP/AL5Y6TnGX/lt9at8HjLd1Q9q4lxTsyMHU+4JFWmCSBXoNeTXQoiMVKlSqFCpUqVQoVe15XtQgqVKlUIKva8pVCCpUqVQh6KVeV7UIeUqVKoQVKlSq0QVKlSqyCrliBvpQ32y7UfwgCWl7y+4kAzlRSYzvHKZgaSRuIJrNsdgrmMn+IuPeYiTmJKDXZUHhX2FBKaToOMG+TZlxtsmBcQnoGE/en81fN3G+xaoMyhVHTLJHlUHgvavG8PuA27zvbB8Vl2LWmHQAk5D5rB9dqtSTKlFxPp6qW/iMrN6muuynaG1j8Mt+1oG0ZT8SOPiQ+nXmIPOomMty7R1NI1MmopxHYEm3ZY2ccDvUzvRVFZWKm56DHmlXIcsavgsK8NdGvDThAxjMWtpGuOYVASesDp5nb3rFO0/GbuNuTfYpaBhLS6qvmRszban2rVe1NvOtq3sHuSf9qsQP+UH/bWedpuCBmlWy6aiN/7/AFqpSUVbDjBy6Bu7btkQu3uDB9/71r3AXrmGuC5ZdrZ3ke+hGzDyIq3wHAgYJeTvEfrU/H8JUIfLaoppq0W8Ul2H/YvtOuNtkGFvW4zqNiDs6+W4jkaJRWD9iMa1jiVjWA7G246hlIE/7sp9q3daanaFNUdUqVKoCKlSpVChUppUqhD2lQv2s7c4XAEJcLXLxEizbGZ45FphUGn5iJ5TQm/4xDlgnjzvLP0U1CGqV6KD+yX4g4bHMLcNYvGYtvqGjfI40J8jB8qL6hBUqVKoQVKlUS9xOypIa6gI38Q09elQlEulXNu4GAIIIOxBkfOuqhBUqVKrRD2m8RdCKWOygk+gEmnKq+0d4CwynN/mf5fhiRmBk66aKCfao3StlxVukZVjMU2IuNdc6uZjoPyqPICiHglteQ8ifMf+tUI4U4cWx4p1UgROsDTketE2A4U1oeJpP2rE582bVDwVXG+HZ9jHLehjH9jJHhdSTGjaD50S8Vu+Ihj8qjLidd9xHtS8eT1D3jTRY/hFwu5hHxVp4yv3dxYMjMM6uZ8xk+VF91hmPqfuaidjLfhd99lnrzP6U6fX19f7n51oyy9KMkYpSaObjRTneVFxD11nrBLJTHpBHXkV1FeV1DEV/GrQ7vMxgWznnyAIP0JrLeK9o7F27kWRHMoVn3iK1zF2c6MpEhlIj1EVkHHOz6m5K3+7tjUgpLaaQGn70jP8mnTnj8SSzq2bXkFLH5AVPTiVm/bj/MUt/MpX77VL4lwO2LRV5ygaMDB+FTM8jrNVXCuEIhm5ca6o+EFVX/lliTS4raqND9RH/wAL7nF2b0qURg/iIWWUgqs7CTGtbLw7E97at3MpXOitlO4kAwfnWe95beVIlI1HlFGnZfiIv4dTGUoTbYea7H3UqfetGKV8GTNFIuJr2ua6pxnFSpUqhBGoPGcf3Fi5dOuRSQOp/KPcxU01RdtknBXvLKT/ANIuKW+k1GQwO9hbl27cv3nbMzFi0+In32HQdBHKvFw6sux3P5uW9bFiuzGFdFDyNOR8qq8P2OwyaEsw8zH2pDycj1itGZHBtbZXWQwIYMDBB3BHRga+gex/GP4vCWrx+Igq/wD1qSjx5Eifeh3E9nsOLT5Fg5Sd+cfuKe/CU/8AsTDpeufcfrNOTFTjQbUqVeGiFlL2gxJlbQOXNqxGhidgRtMGvLdi2iABRHQARULi19bmJyKwORf8waypEMJ9Q+/kapMfxgrdW2LV7xaKxy5T/wBIDEx6gVknkqTNuLHcUX3D/wDIxCqoIt3pkflDQSpA2BMQeunSiagLg/GTezi2iG5Zb/u+8JfOJAFwAQgJkbmjtdq0Q5RnzR2s6pUqVGhQqruPYMXrRViYkExzjlr59asaAO1vETi79rCWL1y2quWvvbYoxCicisNd9Dt9KqdbXY3DCUpenxyWGF7u3lgKAqgLAERrtVVx7FgAkS/VAYJHkefppXXFr+cQh1Bj0ihjHu2YAgmPlXMc/COnjx3yVGKVbjylp0adSdPbQ13jldbqWj3pkCSgYnXlI1HrV3wu/bCEM0XSxhYOw2ynYzvVxwjgL4q+1xpWyrHxDQsBHgXr5mihFyLnJRXIW9lOGJh8Oi2wRm8ZJJYknmSSZ0iqzEXYLep+5oqRQAABAGgH2oMvyWb1P3otc3GCoxYOZNsi43GBFZ2MKqlj6ASaqP8Atb/9I/8AL+ledqbLvh71tPia2wA67ae+3vQ94/5D8j+1Y9HCGVSc+79xuaUo1tNE41+IuFsOyIl7EMhyt3SDKGG4zuVViOeUmmOHfidhHIF1L2GkxmuoCnqWts2UebQKr8TxrDrPhwoSYDBlC6dOQND3afBIUL2kBBEnIc2m86corprLYl4GkbOrTruDseVA3b3gjD/Ot/CdLi8hOmceRmDTn4T44vw5Q7SLTvbVmP5AQyieihsvovlUntB2utjLZw5S7dvNkEjNbC7Mx5ONYgHUnejnFSXJWHepXFAVi+LZX1xa5Dq4A1nUFfhiPT502+Lt7WWGWNBqY20FE/HuF4LKltEC3DpbvBQzg/EDB3WJ08tKzniF42na3DtcUwSxkT1mNRSJQrg2wknyXd28ws3CjQwgyDBjMsweWk0ZfhxxRrhZMoj4rhnXNspidAQPmPSsvxGOAUICSd7h8+Q9t/lU7gfGLmHfPabK0QdjoeoIijx8MY8H1MbXnwb+K6rNuG/iKyx/EKjLzZfC3rBMH6UXcB7UYbFkrZcllElWUo0bSAw1E8xNaU0zm5dNkx/ci7pVzNeioIFNM4ywLiOjCVdSpB5gggj609XJaoQBOJYtlJARiFMEiNx5HWKiJxQRm5DyrjtUivdZCZAMqytGh1glTrG0GnuFcKRsOykZkYHnroeXy+lc2rnR1UkoJsn4HGlh8BCnaSJPsJ0q+7LcNFi0wXZ7txwOQzOTAoH4Oq2TFlZDECZJPzOw8qJuyfa6ziGaxIW4hZVHJ1ViuZfPQyPWteGVmbUY3t4CyvDUPi3EUw9l7zzlQSQBLHkFUc2JIAHMkUEcX7VcQtWFvXbFvDi4xVbZPeXFESpubAPvpqKe3Rlx4nkkooJ+MYNULX1AzsApPWPhEc6E+E21t37l/wDhwTHiKKoZmJEAbTpJNAnEO0F266XbjvcykPBY7C4phRssqpGkVK4p2kVyVUhwT4cyq6EcpzaKfXpyrFkdzTR1Vp5Qjtk7NO4ZP8QWMIrENuvyaNC09OoorU185cW493jG3agW7OhjKFLmCSAihQBDKAB1POr3sX20bCg/ntsxzqTqCPD4SdjAGmx+taoyozT0zyK4vk3CapOM9pLViVBzv/KNh6nb23qg432mfEXbOHwQz97ae7cacpQLkAQgjQnOPPbrQbjbrBirAqymCp0IPp/e9NtE0ukU363+hZ8c7TXr0qzwh0yr4R76y3uaGbeOdGW4h8Sn200I9Dt70scxyyOWv7iq1MRqfP8AYH9/lScjvg7UMUIxpIJcdx5Q63k1VxDrzB5+4+tccTxXeBDaJcXCFVUjOT0g8/WhrBKpuw2bK0gZRJzH4dBvJge9aJwbgK4a3mbw3Il3icqkaop/mOxisMsdGPJ+G6IuE4OuHUPeuXr112ypbGVVkgjICqgnfVgQNOlEH/a3+ERBeW2ROXu7JlkAG8/C3LSQdarMRjBnUO0YhpFtPhWykas3+rLueWbLz1D+1VtVRCtwuW71jIA8OgUmCROnyiixTalwLWKOT7jcMDjkvWxctMHVhKn25jcHyoSe4JbyJ+5rN+zXaK9hYa22hHiQ6o2nMdfMa1JXE4jHOygLbtA/mYhDImIAJub6zAHSi1UXkSXXuLWleJtt8Ms+OdpbSEhT3jDSFOgP+pth6CT5U/8A40/8q/X9qGOPcEuYeO9RQp0W4hlJ6TAKnyIE8pq57lfKl49FjiuVYcvhk+5grAtLbUXO9MuGNxS05tDq0gwJ1EetQGxCokLmZsxDO27RvIAAG45VZcXxSX5WNFYhWy5YKsfDC7idd9QRzqDjcG4wFt3AFwXCzAagB5UAHmAFT51ojTLxVuW4qRiIXIvhUaADQDqQOvnU7sGQ+Me+wzBFOQdFBFtfmxY+wqiuuYPXlRD2MCqLoBhl7kb/AJAzfc71d0jTqI1Hgue0HEHvGUGQvbARhGZTGZDGu0n5RQb/ABly6A99M7HMmbKqgOpKnMVYtIgnLEH1q1dDbXxz4L11BBMBRdNxDHQC4B7VG4ktuSyyC7eKDoRv4utL3WYdlMEnVldgRDBiuu+YEhyegGvqanYdsohR7n7mo2NxBuPAObQLPRF/LJ13JAnp0FOKY0pvg6WFcFlh2AgnU/X26VZYLGtbuLcQ5XQyrcx1Hmp2Iqlw208+ZqThzJmrTGSgmqZuvZ3jK4uyt1dD8LL/ACuIzDzGsg8wQas5rLPwq4jlv3bBOl1e8Ucs9vwv7lWT/wC3Rx2rF04S8LH/AHhUBenxLMxrETPlTk7VnnM+L6eRxHeKdorFgeJgx6Lrr5nYUA9se1zXbRUQEmco1kgFhmPPVQY2of41ntXGtvuhjbQjcEeREGqniF2Qg6v/APq1A5nVw6PHBKfZNt8X7tiW1QxM/l28XsCZHT0ois8QuoEcWQEaMrnvcpnUFcqZW8tRQ92W4SMZet22+AKGuf8AQsZh7nT3PStRxzpdTu7gIF0FUCnKAojJpyOkgjbSkqCb3eSaiaUkkr9wO7T9ohhrOYAC7cIRFiCC2hYiTqBJ8zFBXDcQFuAg6g6GfMEn103r3txws4fEC2zFhAZCeak7no3hIPnVPg72hPkY9Nh+tFHorC0ajwDt08BcQQ9nqRmcGQUaZ1AMbgnarLt/i++wsqVZCVZSDp6j51k2BxRIGsx+g/c1Y3+KubBtA+E3FYD0YFo8mE6VG22FLTxv6kSDbYlivkPoTH3NEmDtWTgy3dW+9RyM50M/ErEc4Bj/AG0IcPcsbja+XszEfSKVy+3eKB8J1YnoASPtHvUa8DZ1KCfyN3BkttGpY5jHSQB+p+dP8LB7vffMffWuLfiac2U8gYgjQQR6D5zStXMthmHRo+sRRC0luv4YX/gVfdnxDuzNlVEXMSYBLMQJ6kL8qPO2/C1vWzdXS6g+IbleYP6GhL8L7Itm/HPuz7gODRjxTFeE0jJmcZNmOGOUJL3RmhxGkQSP5oA+xqmvaFgPb2P7VOGLCXbloxIll65Z1E9BPyNV95v8w+Z/QU6XKTOtCalGwg/D9FuYoswnu7ZdegYkAN6jWP6Vol7Gg6NELqAJJnlI9qHOwfZ82LBuuCGvwy6fDb1KAjcTmJ18ule8UxC2TN0xOxB36Qay5LMMnvmxriAcEhWPe39LhMSF3yqeQAierEVnnHeIlnvsD4EAsry0DBTt55vaKIuJY9hadwSMxFpDOoL7nzgAn2UUDcQw7ovdkbkZY20Mn02pmCHlg5G4rjx+/gvcHfBHpVj2cx+S9lJ0J28+R/SqLh4ypG5Op+1dhouSN5/rRSVpo1ptwVmyqi4i09m4MyXFykfYjoQdQeoqi/7NYn+YfKiHg9xSqnYkA/SiPPR6eVxOXlSUjJsPihfutatsC0loA8MHKDtuJE+pojx1gnCsvRI/3KJH1Wsi7PlrOIa/blhbJ7sagMSYyEdNSIrbcb4bHnGvrQSWx2OUpUm1Rl3ezHlr+1TuyblsViF1K9yrT0ytAPzah9We5dNu2JcvkUDcmSAB8qPsDZXh9prRy3L1wA3XGoB/kU/yLy6kk9Kk+Fyac2VTilEa4jfW5mBIkMT65lQz9D8qpb1hiNNh8qo+Mcc7nEqAMyCM45xroD1G9FlriNprTMniBWQfM7elLUWuX5EpqTqPYEYe4VY5tCT9J38/KpwMamnL2EVokbc+fzqJfttByktGkc/6086EYuCom27kr/f1qfZELNVFq5lUeQ+td8NvFvFO+nlUC3dIJ+x2I7vHYZpibmQ/7wbf3atc47iMmHuN0A+rAfrWF2rxRlcbowceqkMPqK2ftDcF3AX2TZrDXFP+3vF+wq7uLOXrofiRkAfbxA62743+B46bqT6HT3oJx90wnrP0ajPDA3rBVtiIrOuLu1uUYybbZfrE+4NZ8M3LhmqM1CDTNS7AWlXCOwMm5dKv5IviCz0gz/vHSpfaHidsXMKLo1v3GVHX4reVMyEdZaNOYMUEdjMVet27rhZseEEkkDvCsGBzIUKfKRRFxB7V+3hbgMth75baJDW30jrmVPlRbvU0/Yyzi27XuRfxTwhuYezeZ1zW37ssBGdHAYFfMFNuWY9KzoXQJHPYDy5Ud/iVfN+1ZtqcoZi+vVVCx/46A71l1OqHzYCRAHL96eugoKUeR3B6AjoAPcyx+hFSzcGUgbiD9RUHhdzMpbqSf2+kVLHwN6GhfDNOJ3GyLau93oD+afY/CPrXdzEact+vLkf2qK+FLEMJMiNI3HkTB0+1VuKz7EhB5sCxPMtzn0FGo2Z8maUFVcFncv5czTOVCfKTov1p/Bv/AJVhD+YpPuwP2H1qu4UveHIoD9S5hS2yyJEhdYHM1fDhGUySbhGsk6Bp5ookr5a1bVA4nLJ6l0HP4fuRcuqwglQY9Cf/AOhRpisJmBrPuxZ7u+JfMWVp5fykactq043JT2rHkVyaDz8StGF9s0NrG22WR4oPpzHyqXwDhv8AE41bXxJo1zoVGoU+v2FSe2mCe7ik7tSxRs7AAmEX4joNtftRT+HHDDaRsRcXKW2noNB9AKYpfhRQO5x3L3r9g7x+IFpJmDGlfP8A2240b2JYoZW0xJj4WaPEfuPrR1+Ivag2rZCnxv4U8uRb2H1IrO8FhYsSw1cxr0L/ALUcf/QqGNyuC/Nlzxod9hUInxKCNDE+RprEW8wI58j59aolcrdNos2VfEiz4YidqJGWYPUTVKO3g36apXa+GUqXbi/EmYTBZOWvMGCKkYRNSdySfYTTOPulLgAMZiYB+FjoGXyOx85r3B3gGgbdDup6EfY0TRUWlLa317mk8J4wrWRkIzERJIgbCT6bxRPnH/zDfJf2rFVs3BOQQNdQZ+hYAfWtAyv/AHlpccbXTM2WDT6YLdl8Nnu2RGikO3+3xf8A5R86N+J47MMgBJbQAbn0FC3YO0zh3AgaW0J2AXV3J36CP9NFn8VZwoLDxPzc7n0/lHkPrVZFbJLIpVt8Io+C8FXh3eYi8Q2JuyFUGRbQ7+rnmeW3Wa/GcQADXG33NN47ihvXCzHSqPG4hbhYbohAjkW39wNNPOq5nK2Xjx+F2ylbDm5ca4+mfaeQ3n2UVN4FbfvYDEWgCwXbWMuo5TJ0pWQblw9FED1J1+wq6weHyAnmYHtvWix2HTxvcvf+ZIe3KmoVgaiKsRtUG8MrEjXTSozcQ+JcOLzkfLm0KnUH06H9zXWGm3pIEcoNdHE51I2P6imbN9SZbN5QdPlyoWK2xUrXksbXKtP7F43v+FlTvbS7ZP8AtVgn/gKVk7YuBoPrRh+DfEPHiMOx+MC6B6Hu3+jW/lVxMmupwXwTuCYxDaERqKCu0fBXxeMSzZGt3425IqkEu3kAT6yBzFW3B8FcIRLWpIBJOiqu0seX3NE9s28MCqnM7Rnc7sRt6KJMDzrFBuEtwGSKaomKbOGw64YKCLYyhT+aZJeeZJJJ86y3tX2jWziRbsglFINwHmxGynkQD9aIu0/H1tWi5h22RSAQWO2/z9qye6SxZmOZjJZvM9a04YbvVIz5ZuPpj35D/i3GFxIw5UiFVgADr4spYkbg+EUwog0J8FxJt3QhAhiPWeWvn0oze3THHbwbtJPfAr72AUOXEgt8UbT1jzpnUZ0O/LQjQjT19astYiJFcmypGpjpI1H7ioOeOvtJ34d8VtWu+t30Fy1dUSpEjMhJU+Rh218qI7nZ3AX2LYe73ZI1V/8AMSSTtzB05k+lZpYw7I5AaQd8phlO4PnU6295JyOGncMIb3Ig0MrvgyxxvtWmaRgewWGu20a7euMy+JmtsLYygaoFyllHOZnfUCs+7YdnovWSjs1i6C9tyQHNvNl10jNMajQyD1qVw3tW1j48Pr/PbuPbf1LKfF7g1D7b9qRjns3LbG01tWUi6eRg5QVQAicxkidd6KFmfIqb3crz4H+yoXCvbIPgz6k7+IBRr6GK2d73+WoQZnbRR59SeQAkk+VYJw5WcMXKkEgBVMrA5z6x6VoWC7VtatKWHiK6HcHkQD9/SkZOJWaJQ3Qi4ql4Dq1h7WGVpIa45l2jc9AOSjWB9zrQ32i7QKqkAhVG55AUMYjtE7kljFAnHuMXMSSLcm2Dqw2Y8h6VcU5uukJnFYlb5Y7iuIti8UCNAxyr1FsSSfXc+4q04nAUAaBSpAHQECPrVJ2bOTM5HiPhUc+rH02+VS8TilgszeGdWGxI2ROuvOnyXNIbpqWJuXbI/ESBibZ/0EfcVdWL0Wwf5ZB9Br9qE7WIN7ELlHkB5foKu+LXhathT+c+/Un02FRrpB4MyqeRdWM3V7605bkc4jcentp7VzhcaoAnxECA3OOn9KcwPEbYMTFWq2QROUMDsdKr4YUYb/VCSvyR14kmWRJJ0Cjcnp/Wj/vG/lX/AJUAYXCsyM2VUYg5QBMep5zFGffN51aSEajJKNN3z7IGeE9oe7s90NMrPPu7EH6j5VExnFC/M1UYPH2UzA25uT8UwMsc+czzpu7iDpAMnYc9df1oXj5E45raWiYgvKrp1bkB+9NQBCJrrpzJO5Y/3yqswdt7gKBzlJ1yjWdJAJ9hO1WfD5sEswymIQbkLuTptOlXtSNWF7qdfqWPDcJkGsZjvHLy9pk+ZNTbVzNHnt8/6VXi/AP/AE/UwTVPguN3bVlmBWMxCSJJJJJk9APvVpWaJ5Y4qXjkMrzACOdV+IbQ1T4Xi99lLPbUyYESp6zuetd/4wgOVgyn5jX01+lW+Qo54ON9X7izZvFbOvNT+h6+VMXGynXSdYO/9zXvd27mtu4ATyBg+ehr21bvbaXVG8lT+tDQpyvr+nI5YuBqvOxF3ueIWiNnDqR6oWj5oPlUPCcMLaqAJ9YirW1w/uiGV2DjZxAYEggweW5FRJ2XPFug4vsbu8cfBu9hhkKGCT+YfkaeYKwR61X4vtKD+aT5an6U9fwz5y/eFmO5dFcn1aQT866RSd8s9QCPoZj50H0o3YMcUun+3+QH4vxJ7rywIA+EH6n1qBnLECY+nua0V8ArAgqCPShPi/AmRptoxHSP71p8ZLowajRzj6k7/cq8TcIcNzEEHrEa/MUf2bme2riVJUH08jQbj+F3CVbdn3UD4dgBPvRhg7oWF6AD5CKqbXA/RQnGc7XsL+KI0ZfcbVGxIdttfPYRUu/eSSswR8qj4G2rsSGlF/NyZ+QHUDf1igNzfgipwQ3ZzEqx0JHTkIP3ip2F7OsunfsRyBUH6zVvaXSfn+hqOuLLtlTYbt59F/erKWGCdrsj3+CvGjK3rKn9RVBjcMVJDrHtP/rRlmNDfHcMCSBod9N5XxaeZXMPlVUTNH0jfC7OUaCJ1HQ6xtyq1t8We0pTIHU6wYEN1BmfpVaiHP3iKrggCQyiBuNCQenyq7wNwx4iJP5ZB+2lC0n2FGK27QU4nirl7whcgPxE6adAddK5weBW34s8HllJY/Ln8qNe4U7qPlH2pu5gkOhUH1E/ejSpUhP/AB43ufL+QGxmOCkwpYnncOUeXgESPKKqMRfe4ZYluQ5AeQA0FaLd4aNk8P8Apjw/Lce3yNQH7Oscwa7lVtwqgn3MbUcXRmz6XJLp/p/rKvsrgIQ3DuZUeQG/1qPxSz31xmBkLAEagrzI66k1fHgZyC33jQJ5DWdddYPuK8w/BO7+Bj84HyIP0oW+bGrTv6ccdcefzB2wcOp1bX3q4s4dioCE27Z/5H0n4R9atBguZAn2/an0X2PzoR2PTqKp1Xwq/uMKMiqiiNMo8gOtGcr1/v50IXcGHnMSQeWwjofLr1o17pPL6VVAZk74Rk1ns2zCbkqfLVvflVqOHxMIRO5zCfbTSnrlxupjzhh+h+tQ333dT1Viw91bUfaibsKGDHi+1HCYJbZOUus6nX/y64Fi2zZszMRHxS25gDcfapC3Ln5bgfyOhpu9eu6ZoEmP0H1NDYeyKXXBxjGIzRvB+ew+tecNwKtMrKWvDbnZrm7v6CnkhfiGc/Sf1pxMYAgO4230mTmk+oq0ySgnJNjV3wSh1IMknnmAbb6e1UN0F8R4YOg35xvFSOLYxrtw5SCWjQciOvkZp/h/CryxcCKzDbNPzPn5UaSRjyyeWSjFcJnVjAZz8CiP5tfoB+tWWDweTN4gSeQGUabADkOtWVgBQC1tgTvlGYA89jMe1c468IJFtyRt4SPrFDXBshihHks7DBV/XrTd26NztVFhuJyFmQT4Sp3BG0inL2JKGeX0qrGJpqy4VgfhafrXuQHlVMGD6ocrV6vE2QxcE+Yq7JaLU2B5j0NNXcPI3PzryxiUf4W+dSMx6TULRUJaVn1IIQht+eUgg+cgGu7uKRBBlgeWn0qbicIl34rfvJU/8hrUC92fLExdZQeoDN7HT61VC3uXSK9FGIdlObQS0GFA1MHTfyq2w1og+IZFA0HUnUtp8qfwuES2hQCOROxbSM3rXT3lyxM1ZIQa5fZD4tjITIu7COkAkU/gwFUKvvVLdVmdi2hzHTyGgj51d2otpLaUDdhQfbJDXAKo8W3e3P8ALDO4kgLqNoloBgCfqKjNxUX7yWRcFpXcKbhBIE6Db5f3NatwTgljA2mNsSwWXuN8TZQT5hR/pGnrRqLMWo1sV6Y8mI4yy/eqqShbcAwAecxRTgeGqAJJJqjtXS1xG3J399aIMLiRmK7kbn9KqTsbpoJNyLXBplETI+tPECKhG/XouTVpmto6DSdNuf7CnWcUw1wRUdr9XZCWz01/E6wf6VDbEUzeuzpVORCxe9GlMvdFRcxI3rxB1qmyEwX40nWKNc3p8qzbvJusAfhC/KDWiZz1FUY8k7YAnDNJ/evf4JjvFSzcHnXQf/SahrUTjh+BRbga8O8VdcnUyIDHQ5Ymatbt3DFpGDsjyJuQOenj0qAGP8tdAnoPnU2gPFFu2d4yzaf4bS2j1ts/2dmH0qInBrWUKVLASQCTEnfaKlqx6inQ3nRJItwQ3hsCifAir6KBUmK5DDrXuYURdJdHVcOK7Bpu5UIUvHOGi6pjRhqD9pqu4Nj86m2/xpowP3ohvUE8ec2sSHX8wkjryNUlfBm1E/pNZF10y4xOEI8SaVwnFPy3V96kYPFC4oIrzFYYMNRNANa43QY0cIra2njyrwYvE2+WYev9agXMEV1UkeX9a8GIvLpJIqxLnXaa/ItF7R3xp3P9/Ouv8VxLbKqepk/IGqdsbe6/rUXEXrjHKS09B/SiFvNXlv8AkWGPx11WDPfGn5QNPlM1N4ZxVbvkR/elVuCwFtFz3lC/9W5P60ziuKzpZSFH5o+3SpW7gD6rxeqTpPxy2X+Ixdu0wdxJiFHyn9KpcXjrmJcKxhZ0UbHXnULG8QuXUVWQAqZzddI9BTWHd7bAsp01mDVqNL5Muo1byPbH7Tc8N2ZwFnDqUtr3oWRcPxTGuvSeVU2K43Nu5uQUb1grqKHsV2yRrIGYBo1AJ/YU72f4dduW5dT4iSQddCxI1HkaXuaXQhxV8A9wC1mAbkBP0im8JiyMQV/mJHvy+o+tXGG4U+FNy0+gEG2f5lJGg6kUO8cw5DZ10IM/1q0rkdPe1hjOPjv+4R4W/mUHqPrz+s09/FwYihbD8fAPiET8UbT/ADDp5ipi4rMoIIOpg/b6VTi0aMerhNcPkIj15Uw9c4W/oJp+JqGnsj5fKmSNamX3AqGOtUymOCu12pkPTmcRUKsqcT4brv5CPkK0PvD1rNMcxzt6/SBWmR5U1HFzSe517sFHv6mXFcfxaDe5UJlw4J516L9gbL9KWdf6nyiZ/G2v5ya9GPt9GNRBxG2NkHyrscX6LUJ9Re5MXGrytsaeXFE7WjVd/izdKX+IOdqsJTRbpdf+SKcFx+gHvVQMTcNOI7czUsNFuHPOm3u1EVzFNXLtTcUPXr1Bnat5ujyX9TRJcczVdi+ztzEOXXTYQfKjx9nO/iM19KvkpuCYwoYmB/c0WW2DCaqsH2NvmSFMqTp+bTmV3ipdgNaY27gKsN1IIPsDvVTq+BWi1FLZIlHD5qX+GE1acMwl29pYsXbhPPKQvzMCifAfhzi7sG9dSwOi+N/ntQqLZqyarDFd3+QB3uGwNBrTXCuA3Lrd0FdrhJgWzqRPMfl9TpWzcL/DLCWyDcN2+3+u4wX/AIqRRfg8ClpcttFReiqFHyG9MWNmPJrYPqJjeG/Bp3AN66J3iWYDyk71c4b8JbaiO8On+mtTC0oo9iOe5W7M8sfhfhh8QLe9TbP4fYUad2D6iR8qN8teEUP04k3MAsR+GWCb/wCGAfIfpV3w7sxbsoFGoUQPSr8iuKvZEq2DnHuzlm/bysoPT++VY32o7FXUJAZsvITNfQjrVXjcGG3E1HH2LUn1Z8sYrgV1OU0Xdjuzq3sO4uSpJMEbhhOn61qXE+zdtvyiq2zwwWZjYiG5+450Etz4ZcfS7QBYnAvZhW16MNj+x8qVu9pRvxbhavaYloQCS+kAgTJPLlpWfYe8rAFTIpbTR29Lqd6p9kh9abYmm8RjAhAPOuu8DDSoadyfCGmU+tKaWamXfzqC5NIi4n42+f0FaVmrPMRakTzj9K0bu6Ymjl54tS4M2GEEnU7/AN8qdTBr50qVCx0B5cIvnTy4RfOlSqmaYDy4YU6lgedKlQj4j64YeddmyBSpVEORy9qumwahZ1mlSqwGMWMKC4BmJo37PYVdopUqfh6Zxf4h96Cyzw+2xBiCBIYaEehq5t4dHCsyITG5UGOekjSvKVG+zFBck5EAGmlOqtKlVoE6ikKVKrLPaUUqVCQRrwilSqEOStcxXlKqZDwrUS8tKlVFog3kFVWOwy7xSpVTLA7tJwe1dlXXTyMHry3rP04Ytm7CFobcEgj7UqVA+h2H/sTInaCwPDqedQ8BfYGJn1pUqi+0blnJZ3TJmMvGD6VWuzT8TfT9q9pVcUBqck77LPACV1JNaflr2lQscm3FW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6504" name="AutoShape 8" descr="data:image/jpeg;base64,/9j/4AAQSkZJRgABAQAAAQABAAD/2wCEAAkGBxQSEhUUExQWFBUVGBwYFxYYGBwXFhwXHRgXFhYYFxgcHCggGBslHRcYITEhJSkrLi4uGB8zODMsNygtLisBCgoKDg0OGxAQGywlICQsLCwsNCwsLDAsLCwvLCwsLCwsLCwsLCwsLCwsLCwsLCwsLCwsLCwsLCwsLCwsLCwsLP/AABEIALQBGQMBIgACEQEDEQH/xAAcAAABBQEBAQAAAAAAAAAAAAAGAAMEBQcCAQj/xABFEAACAQIEAwYEBAQFAQUJAAABAhEAAwQSITEFQVEGEyJhcYEykaGxB0LB0RRS4fAVI2KCknIWM6Lj8SQ0Q1Rjk7LC0v/EABoBAAIDAQEAAAAAAAAAAAAAAAIDAAEEBQb/xAAvEQACAgEEAQMCBAYDAAAAAAAAAQIRAwQSITFBIlFhEzIjcYGxBZGhweHwFDNS/9oADAMBAAIRAxEAPwDZ69rw0qSNZ6K6rgGlduqoLMwVRqWJgAdSTtVlDgr2qE9ssBP/AL5Y6TnGX/lt9at8HjLd1Q9q4lxTsyMHU+4JFWmCSBXoNeTXQoiMVKlSqFCpUqVQoVe15XtQgqVKlUIKva8pVCCpUqVQh6KVeV7UIeUqVKoQVKlSq0QVKlSqyCrliBvpQ32y7UfwgCWl7y+4kAzlRSYzvHKZgaSRuIJrNsdgrmMn+IuPeYiTmJKDXZUHhX2FBKaToOMG+TZlxtsmBcQnoGE/en81fN3G+xaoMyhVHTLJHlUHgvavG8PuA27zvbB8Vl2LWmHQAk5D5rB9dqtSTKlFxPp6qW/iMrN6muuynaG1j8Mt+1oG0ZT8SOPiQ+nXmIPOomMty7R1NI1MmopxHYEm3ZY2ccDvUzvRVFZWKm56DHmlXIcsavgsK8NdGvDThAxjMWtpGuOYVASesDp5nb3rFO0/GbuNuTfYpaBhLS6qvmRszban2rVe1NvOtq3sHuSf9qsQP+UH/bWedpuCBmlWy6aiN/7/AFqpSUVbDjBy6Bu7btkQu3uDB9/71r3AXrmGuC5ZdrZ3ke+hGzDyIq3wHAgYJeTvEfrU/H8JUIfLaoppq0W8Ul2H/YvtOuNtkGFvW4zqNiDs6+W4jkaJRWD9iMa1jiVjWA7G246hlIE/7sp9q3daanaFNUdUqVKoCKlSpVChUppUqhD2lQv2s7c4XAEJcLXLxEizbGZ45FphUGn5iJ5TQm/4xDlgnjzvLP0U1CGqV6KD+yX4g4bHMLcNYvGYtvqGjfI40J8jB8qL6hBUqVKoQVKlUS9xOypIa6gI38Q09elQlEulXNu4GAIIIOxBkfOuqhBUqVKrRD2m8RdCKWOygk+gEmnKq+0d4CwynN/mf5fhiRmBk66aKCfao3StlxVukZVjMU2IuNdc6uZjoPyqPICiHglteQ8ifMf+tUI4U4cWx4p1UgROsDTketE2A4U1oeJpP2rE582bVDwVXG+HZ9jHLehjH9jJHhdSTGjaD50S8Vu+Ihj8qjLidd9xHtS8eT1D3jTRY/hFwu5hHxVp4yv3dxYMjMM6uZ8xk+VF91hmPqfuaidjLfhd99lnrzP6U6fX19f7n51oyy9KMkYpSaObjRTneVFxD11nrBLJTHpBHXkV1FeV1DEV/GrQ7vMxgWznnyAIP0JrLeK9o7F27kWRHMoVn3iK1zF2c6MpEhlIj1EVkHHOz6m5K3+7tjUgpLaaQGn70jP8mnTnj8SSzq2bXkFLH5AVPTiVm/bj/MUt/MpX77VL4lwO2LRV5ygaMDB+FTM8jrNVXCuEIhm5ca6o+EFVX/lliTS4raqND9RH/wAL7nF2b0qURg/iIWWUgqs7CTGtbLw7E97at3MpXOitlO4kAwfnWe95beVIlI1HlFGnZfiIv4dTGUoTbYea7H3UqfetGKV8GTNFIuJr2ua6pxnFSpUqhBGoPGcf3Fi5dOuRSQOp/KPcxU01RdtknBXvLKT/ANIuKW+k1GQwO9hbl27cv3nbMzFi0+In32HQdBHKvFw6sux3P5uW9bFiuzGFdFDyNOR8qq8P2OwyaEsw8zH2pDycj1itGZHBtbZXWQwIYMDBB3BHRga+gex/GP4vCWrx+Igq/wD1qSjx5Eifeh3E9nsOLT5Fg5Sd+cfuKe/CU/8AsTDpeufcfrNOTFTjQbUqVeGiFlL2gxJlbQOXNqxGhidgRtMGvLdi2iABRHQARULi19bmJyKwORf8waypEMJ9Q+/kapMfxgrdW2LV7xaKxy5T/wBIDEx6gVknkqTNuLHcUX3D/wDIxCqoIt3pkflDQSpA2BMQeunSiagLg/GTezi2iG5Zb/u+8JfOJAFwAQgJkbmjtdq0Q5RnzR2s6pUqVGhQqruPYMXrRViYkExzjlr59asaAO1vETi79rCWL1y2quWvvbYoxCicisNd9Dt9KqdbXY3DCUpenxyWGF7u3lgKAqgLAERrtVVx7FgAkS/VAYJHkefppXXFr+cQh1Bj0ihjHu2YAgmPlXMc/COnjx3yVGKVbjylp0adSdPbQ13jldbqWj3pkCSgYnXlI1HrV3wu/bCEM0XSxhYOw2ynYzvVxwjgL4q+1xpWyrHxDQsBHgXr5mihFyLnJRXIW9lOGJh8Oi2wRm8ZJJYknmSSZ0iqzEXYLep+5oqRQAABAGgH2oMvyWb1P3otc3GCoxYOZNsi43GBFZ2MKqlj6ASaqP8Atb/9I/8AL+ledqbLvh71tPia2wA67ae+3vQ94/5D8j+1Y9HCGVSc+79xuaUo1tNE41+IuFsOyIl7EMhyt3SDKGG4zuVViOeUmmOHfidhHIF1L2GkxmuoCnqWts2UebQKr8TxrDrPhwoSYDBlC6dOQND3afBIUL2kBBEnIc2m86corprLYl4GkbOrTruDseVA3b3gjD/Ot/CdLi8hOmceRmDTn4T44vw5Q7SLTvbVmP5AQyieihsvovlUntB2utjLZw5S7dvNkEjNbC7Mx5ONYgHUnejnFSXJWHepXFAVi+LZX1xa5Dq4A1nUFfhiPT502+Lt7WWGWNBqY20FE/HuF4LKltEC3DpbvBQzg/EDB3WJ08tKzniF42na3DtcUwSxkT1mNRSJQrg2wknyXd28ws3CjQwgyDBjMsweWk0ZfhxxRrhZMoj4rhnXNspidAQPmPSsvxGOAUICSd7h8+Q9t/lU7gfGLmHfPabK0QdjoeoIijx8MY8H1MbXnwb+K6rNuG/iKyx/EKjLzZfC3rBMH6UXcB7UYbFkrZcllElWUo0bSAw1E8xNaU0zm5dNkx/ci7pVzNeioIFNM4ywLiOjCVdSpB5gggj609XJaoQBOJYtlJARiFMEiNx5HWKiJxQRm5DyrjtUivdZCZAMqytGh1glTrG0GnuFcKRsOykZkYHnroeXy+lc2rnR1UkoJsn4HGlh8BCnaSJPsJ0q+7LcNFi0wXZ7txwOQzOTAoH4Oq2TFlZDECZJPzOw8qJuyfa6ziGaxIW4hZVHJ1ViuZfPQyPWteGVmbUY3t4CyvDUPi3EUw9l7zzlQSQBLHkFUc2JIAHMkUEcX7VcQtWFvXbFvDi4xVbZPeXFESpubAPvpqKe3Rlx4nkkooJ+MYNULX1AzsApPWPhEc6E+E21t37l/wDhwTHiKKoZmJEAbTpJNAnEO0F266XbjvcykPBY7C4phRssqpGkVK4p2kVyVUhwT4cyq6EcpzaKfXpyrFkdzTR1Vp5Qjtk7NO4ZP8QWMIrENuvyaNC09OoorU185cW493jG3agW7OhjKFLmCSAihQBDKAB1POr3sX20bCg/ntsxzqTqCPD4SdjAGmx+taoyozT0zyK4vk3CapOM9pLViVBzv/KNh6nb23qg432mfEXbOHwQz97ae7cacpQLkAQgjQnOPPbrQbjbrBirAqymCp0IPp/e9NtE0ukU363+hZ8c7TXr0qzwh0yr4R76y3uaGbeOdGW4h8Sn200I9Dt70scxyyOWv7iq1MRqfP8AYH9/lScjvg7UMUIxpIJcdx5Q63k1VxDrzB5+4+tccTxXeBDaJcXCFVUjOT0g8/WhrBKpuw2bK0gZRJzH4dBvJge9aJwbgK4a3mbw3Il3icqkaop/mOxisMsdGPJ+G6IuE4OuHUPeuXr112ypbGVVkgjICqgnfVgQNOlEH/a3+ERBeW2ROXu7JlkAG8/C3LSQdarMRjBnUO0YhpFtPhWykas3+rLueWbLz1D+1VtVRCtwuW71jIA8OgUmCROnyiixTalwLWKOT7jcMDjkvWxctMHVhKn25jcHyoSe4JbyJ+5rN+zXaK9hYa22hHiQ6o2nMdfMa1JXE4jHOygLbtA/mYhDImIAJub6zAHSi1UXkSXXuLWleJtt8Ms+OdpbSEhT3jDSFOgP+pth6CT5U/8A40/8q/X9qGOPcEuYeO9RQp0W4hlJ6TAKnyIE8pq57lfKl49FjiuVYcvhk+5grAtLbUXO9MuGNxS05tDq0gwJ1EetQGxCokLmZsxDO27RvIAAG45VZcXxSX5WNFYhWy5YKsfDC7idd9QRzqDjcG4wFt3AFwXCzAagB5UAHmAFT51ojTLxVuW4qRiIXIvhUaADQDqQOvnU7sGQ+Me+wzBFOQdFBFtfmxY+wqiuuYPXlRD2MCqLoBhl7kb/AJAzfc71d0jTqI1Hgue0HEHvGUGQvbARhGZTGZDGu0n5RQb/ABly6A99M7HMmbKqgOpKnMVYtIgnLEH1q1dDbXxz4L11BBMBRdNxDHQC4B7VG4ktuSyyC7eKDoRv4utL3WYdlMEnVldgRDBiuu+YEhyegGvqanYdsohR7n7mo2NxBuPAObQLPRF/LJ13JAnp0FOKY0pvg6WFcFlh2AgnU/X26VZYLGtbuLcQ5XQyrcx1Hmp2Iqlw208+ZqThzJmrTGSgmqZuvZ3jK4uyt1dD8LL/ACuIzDzGsg8wQas5rLPwq4jlv3bBOl1e8Ucs9vwv7lWT/wC3Rx2rF04S8LH/AHhUBenxLMxrETPlTk7VnnM+L6eRxHeKdorFgeJgx6Lrr5nYUA9se1zXbRUQEmco1kgFhmPPVQY2of41ntXGtvuhjbQjcEeREGqniF2Qg6v/APq1A5nVw6PHBKfZNt8X7tiW1QxM/l28XsCZHT0ois8QuoEcWQEaMrnvcpnUFcqZW8tRQ92W4SMZet22+AKGuf8AQsZh7nT3PStRxzpdTu7gIF0FUCnKAojJpyOkgjbSkqCb3eSaiaUkkr9wO7T9ohhrOYAC7cIRFiCC2hYiTqBJ8zFBXDcQFuAg6g6GfMEn103r3txws4fEC2zFhAZCeak7no3hIPnVPg72hPkY9Nh+tFHorC0ajwDt08BcQQ9nqRmcGQUaZ1AMbgnarLt/i++wsqVZCVZSDp6j51k2BxRIGsx+g/c1Y3+KubBtA+E3FYD0YFo8mE6VG22FLTxv6kSDbYlivkPoTH3NEmDtWTgy3dW+9RyM50M/ErEc4Bj/AG0IcPcsbja+XszEfSKVy+3eKB8J1YnoASPtHvUa8DZ1KCfyN3BkttGpY5jHSQB+p+dP8LB7vffMffWuLfiac2U8gYgjQQR6D5zStXMthmHRo+sRRC0luv4YX/gVfdnxDuzNlVEXMSYBLMQJ6kL8qPO2/C1vWzdXS6g+IbleYP6GhL8L7Itm/HPuz7gODRjxTFeE0jJmcZNmOGOUJL3RmhxGkQSP5oA+xqmvaFgPb2P7VOGLCXbloxIll65Z1E9BPyNV95v8w+Z/QU6XKTOtCalGwg/D9FuYoswnu7ZdegYkAN6jWP6Vol7Gg6NELqAJJnlI9qHOwfZ82LBuuCGvwy6fDb1KAjcTmJ18ule8UxC2TN0xOxB36Qay5LMMnvmxriAcEhWPe39LhMSF3yqeQAierEVnnHeIlnvsD4EAsry0DBTt55vaKIuJY9hadwSMxFpDOoL7nzgAn2UUDcQw7ovdkbkZY20Mn02pmCHlg5G4rjx+/gvcHfBHpVj2cx+S9lJ0J28+R/SqLh4ypG5Op+1dhouSN5/rRSVpo1ptwVmyqi4i09m4MyXFykfYjoQdQeoqi/7NYn+YfKiHg9xSqnYkA/SiPPR6eVxOXlSUjJsPihfutatsC0loA8MHKDtuJE+pojx1gnCsvRI/3KJH1Wsi7PlrOIa/blhbJ7sagMSYyEdNSIrbcb4bHnGvrQSWx2OUpUm1Rl3ezHlr+1TuyblsViF1K9yrT0ytAPzah9We5dNu2JcvkUDcmSAB8qPsDZXh9prRy3L1wA3XGoB/kU/yLy6kk9Kk+Fyac2VTilEa4jfW5mBIkMT65lQz9D8qpb1hiNNh8qo+Mcc7nEqAMyCM45xroD1G9FlriNprTMniBWQfM7elLUWuX5EpqTqPYEYe4VY5tCT9J38/KpwMamnL2EVokbc+fzqJfttByktGkc/6086EYuCom27kr/f1qfZELNVFq5lUeQ+td8NvFvFO+nlUC3dIJ+x2I7vHYZpibmQ/7wbf3atc47iMmHuN0A+rAfrWF2rxRlcbowceqkMPqK2ftDcF3AX2TZrDXFP+3vF+wq7uLOXrofiRkAfbxA62743+B46bqT6HT3oJx90wnrP0ajPDA3rBVtiIrOuLu1uUYybbZfrE+4NZ8M3LhmqM1CDTNS7AWlXCOwMm5dKv5IviCz0gz/vHSpfaHidsXMKLo1v3GVHX4reVMyEdZaNOYMUEdjMVet27rhZseEEkkDvCsGBzIUKfKRRFxB7V+3hbgMth75baJDW30jrmVPlRbvU0/Yyzi27XuRfxTwhuYezeZ1zW37ssBGdHAYFfMFNuWY9KzoXQJHPYDy5Ud/iVfN+1ZtqcoZi+vVVCx/46A71l1OqHzYCRAHL96eugoKUeR3B6AjoAPcyx+hFSzcGUgbiD9RUHhdzMpbqSf2+kVLHwN6GhfDNOJ3GyLau93oD+afY/CPrXdzEact+vLkf2qK+FLEMJMiNI3HkTB0+1VuKz7EhB5sCxPMtzn0FGo2Z8maUFVcFncv5czTOVCfKTov1p/Bv/AJVhD+YpPuwP2H1qu4UveHIoD9S5hS2yyJEhdYHM1fDhGUySbhGsk6Bp5ookr5a1bVA4nLJ6l0HP4fuRcuqwglQY9Cf/AOhRpisJmBrPuxZ7u+JfMWVp5fykactq043JT2rHkVyaDz8StGF9s0NrG22WR4oPpzHyqXwDhv8AE41bXxJo1zoVGoU+v2FSe2mCe7ik7tSxRs7AAmEX4joNtftRT+HHDDaRsRcXKW2noNB9AKYpfhRQO5x3L3r9g7x+IFpJmDGlfP8A2240b2JYoZW0xJj4WaPEfuPrR1+Ivag2rZCnxv4U8uRb2H1IrO8FhYsSw1cxr0L/ALUcf/QqGNyuC/Nlzxod9hUInxKCNDE+RprEW8wI58j59aolcrdNos2VfEiz4YidqJGWYPUTVKO3g36apXa+GUqXbi/EmYTBZOWvMGCKkYRNSdySfYTTOPulLgAMZiYB+FjoGXyOx85r3B3gGgbdDup6EfY0TRUWlLa317mk8J4wrWRkIzERJIgbCT6bxRPnH/zDfJf2rFVs3BOQQNdQZ+hYAfWtAyv/AHlpccbXTM2WDT6YLdl8Nnu2RGikO3+3xf8A5R86N+J47MMgBJbQAbn0FC3YO0zh3AgaW0J2AXV3J36CP9NFn8VZwoLDxPzc7n0/lHkPrVZFbJLIpVt8Io+C8FXh3eYi8Q2JuyFUGRbQ7+rnmeW3Wa/GcQADXG33NN47ihvXCzHSqPG4hbhYbohAjkW39wNNPOq5nK2Xjx+F2ylbDm5ca4+mfaeQ3n2UVN4FbfvYDEWgCwXbWMuo5TJ0pWQblw9FED1J1+wq6weHyAnmYHtvWix2HTxvcvf+ZIe3KmoVgaiKsRtUG8MrEjXTSozcQ+JcOLzkfLm0KnUH06H9zXWGm3pIEcoNdHE51I2P6imbN9SZbN5QdPlyoWK2xUrXksbXKtP7F43v+FlTvbS7ZP8AtVgn/gKVk7YuBoPrRh+DfEPHiMOx+MC6B6Hu3+jW/lVxMmupwXwTuCYxDaERqKCu0fBXxeMSzZGt3425IqkEu3kAT6yBzFW3B8FcIRLWpIBJOiqu0seX3NE9s28MCqnM7Rnc7sRt6KJMDzrFBuEtwGSKaomKbOGw64YKCLYyhT+aZJeeZJJJ86y3tX2jWziRbsglFINwHmxGynkQD9aIu0/H1tWi5h22RSAQWO2/z9qye6SxZmOZjJZvM9a04YbvVIz5ZuPpj35D/i3GFxIw5UiFVgADr4spYkbg+EUwog0J8FxJt3QhAhiPWeWvn0oze3THHbwbtJPfAr72AUOXEgt8UbT1jzpnUZ0O/LQjQjT19astYiJFcmypGpjpI1H7ioOeOvtJ34d8VtWu+t30Fy1dUSpEjMhJU+Rh218qI7nZ3AX2LYe73ZI1V/8AMSSTtzB05k+lZpYw7I5AaQd8phlO4PnU6295JyOGncMIb3Ig0MrvgyxxvtWmaRgewWGu20a7euMy+JmtsLYygaoFyllHOZnfUCs+7YdnovWSjs1i6C9tyQHNvNl10jNMajQyD1qVw3tW1j48Pr/PbuPbf1LKfF7g1D7b9qRjns3LbG01tWUi6eRg5QVQAicxkidd6KFmfIqb3crz4H+yoXCvbIPgz6k7+IBRr6GK2d73+WoQZnbRR59SeQAkk+VYJw5WcMXKkEgBVMrA5z6x6VoWC7VtatKWHiK6HcHkQD9/SkZOJWaJQ3Qi4ql4Dq1h7WGVpIa45l2jc9AOSjWB9zrQ32i7QKqkAhVG55AUMYjtE7kljFAnHuMXMSSLcm2Dqw2Y8h6VcU5uukJnFYlb5Y7iuIti8UCNAxyr1FsSSfXc+4q04nAUAaBSpAHQECPrVJ2bOTM5HiPhUc+rH02+VS8TilgszeGdWGxI2ROuvOnyXNIbpqWJuXbI/ESBibZ/0EfcVdWL0Wwf5ZB9Br9qE7WIN7ELlHkB5foKu+LXhathT+c+/Un02FRrpB4MyqeRdWM3V7605bkc4jcentp7VzhcaoAnxECA3OOn9KcwPEbYMTFWq2QROUMDsdKr4YUYb/VCSvyR14kmWRJJ0Cjcnp/Wj/vG/lX/AJUAYXCsyM2VUYg5QBMep5zFGffN51aSEajJKNN3z7IGeE9oe7s90NMrPPu7EH6j5VExnFC/M1UYPH2UzA25uT8UwMsc+czzpu7iDpAMnYc9df1oXj5E45raWiYgvKrp1bkB+9NQBCJrrpzJO5Y/3yqswdt7gKBzlJ1yjWdJAJ9hO1WfD5sEswymIQbkLuTptOlXtSNWF7qdfqWPDcJkGsZjvHLy9pk+ZNTbVzNHnt8/6VXi/AP/AE/UwTVPguN3bVlmBWMxCSJJJJJk9APvVpWaJ5Y4qXjkMrzACOdV+IbQ1T4Xi99lLPbUyYESp6zuetd/4wgOVgyn5jX01+lW+Qo54ON9X7izZvFbOvNT+h6+VMXGynXSdYO/9zXvd27mtu4ATyBg+ehr21bvbaXVG8lT+tDQpyvr+nI5YuBqvOxF3ueIWiNnDqR6oWj5oPlUPCcMLaqAJ9YirW1w/uiGV2DjZxAYEggweW5FRJ2XPFug4vsbu8cfBu9hhkKGCT+YfkaeYKwR61X4vtKD+aT5an6U9fwz5y/eFmO5dFcn1aQT866RSd8s9QCPoZj50H0o3YMcUun+3+QH4vxJ7rywIA+EH6n1qBnLECY+nua0V8ArAgqCPShPi/AmRptoxHSP71p8ZLowajRzj6k7/cq8TcIcNzEEHrEa/MUf2bme2riVJUH08jQbj+F3CVbdn3UD4dgBPvRhg7oWF6AD5CKqbXA/RQnGc7XsL+KI0ZfcbVGxIdttfPYRUu/eSSswR8qj4G2rsSGlF/NyZ+QHUDf1igNzfgipwQ3ZzEqx0JHTkIP3ip2F7OsunfsRyBUH6zVvaXSfn+hqOuLLtlTYbt59F/erKWGCdrsj3+CvGjK3rKn9RVBjcMVJDrHtP/rRlmNDfHcMCSBod9N5XxaeZXMPlVUTNH0jfC7OUaCJ1HQ6xtyq1t8We0pTIHU6wYEN1BmfpVaiHP3iKrggCQyiBuNCQenyq7wNwx4iJP5ZB+2lC0n2FGK27QU4nirl7whcgPxE6adAddK5weBW34s8HllJY/Ln8qNe4U7qPlH2pu5gkOhUH1E/ejSpUhP/AB43ufL+QGxmOCkwpYnncOUeXgESPKKqMRfe4ZYluQ5AeQA0FaLd4aNk8P8Apjw/Lce3yNQH7Oscwa7lVtwqgn3MbUcXRmz6XJLp/p/rKvsrgIQ3DuZUeQG/1qPxSz31xmBkLAEagrzI66k1fHgZyC33jQJ5DWdddYPuK8w/BO7+Bj84HyIP0oW+bGrTv6ccdcefzB2wcOp1bX3q4s4dioCE27Z/5H0n4R9atBguZAn2/an0X2PzoR2PTqKp1Xwq/uMKMiqiiNMo8gOtGcr1/v50IXcGHnMSQeWwjofLr1o17pPL6VVAZk74Rk1ns2zCbkqfLVvflVqOHxMIRO5zCfbTSnrlxupjzhh+h+tQ333dT1Viw91bUfaibsKGDHi+1HCYJbZOUus6nX/y64Fi2zZszMRHxS25gDcfapC3Ln5bgfyOhpu9eu6ZoEmP0H1NDYeyKXXBxjGIzRvB+ew+tecNwKtMrKWvDbnZrm7v6CnkhfiGc/Sf1pxMYAgO4230mTmk+oq0ySgnJNjV3wSh1IMknnmAbb6e1UN0F8R4YOg35xvFSOLYxrtw5SCWjQciOvkZp/h/CryxcCKzDbNPzPn5UaSRjyyeWSjFcJnVjAZz8CiP5tfoB+tWWDweTN4gSeQGUabADkOtWVgBQC1tgTvlGYA89jMe1c468IJFtyRt4SPrFDXBshihHks7DBV/XrTd26NztVFhuJyFmQT4Sp3BG0inL2JKGeX0qrGJpqy4VgfhafrXuQHlVMGD6ocrV6vE2QxcE+Yq7JaLU2B5j0NNXcPI3PzryxiUf4W+dSMx6TULRUJaVn1IIQht+eUgg+cgGu7uKRBBlgeWn0qbicIl34rfvJU/8hrUC92fLExdZQeoDN7HT61VC3uXSK9FGIdlObQS0GFA1MHTfyq2w1og+IZFA0HUnUtp8qfwuES2hQCOROxbSM3rXT3lyxM1ZIQa5fZD4tjITIu7COkAkU/gwFUKvvVLdVmdi2hzHTyGgj51d2otpLaUDdhQfbJDXAKo8W3e3P8ALDO4kgLqNoloBgCfqKjNxUX7yWRcFpXcKbhBIE6Db5f3NatwTgljA2mNsSwWXuN8TZQT5hR/pGnrRqLMWo1sV6Y8mI4yy/eqqShbcAwAecxRTgeGqAJJJqjtXS1xG3J399aIMLiRmK7kbn9KqTsbpoJNyLXBplETI+tPECKhG/XouTVpmto6DSdNuf7CnWcUw1wRUdr9XZCWz01/E6wf6VDbEUzeuzpVORCxe9GlMvdFRcxI3rxB1qmyEwX40nWKNc3p8qzbvJusAfhC/KDWiZz1FUY8k7YAnDNJ/evf4JjvFSzcHnXQf/SahrUTjh+BRbga8O8VdcnUyIDHQ5Ymatbt3DFpGDsjyJuQOenj0qAGP8tdAnoPnU2gPFFu2d4yzaf4bS2j1ts/2dmH0qInBrWUKVLASQCTEnfaKlqx6inQ3nRJItwQ3hsCifAir6KBUmK5DDrXuYURdJdHVcOK7Bpu5UIUvHOGi6pjRhqD9pqu4Nj86m2/xpowP3ohvUE8ec2sSHX8wkjryNUlfBm1E/pNZF10y4xOEI8SaVwnFPy3V96kYPFC4oIrzFYYMNRNANa43QY0cIra2njyrwYvE2+WYev9agXMEV1UkeX9a8GIvLpJIqxLnXaa/ItF7R3xp3P9/Ouv8VxLbKqepk/IGqdsbe6/rUXEXrjHKS09B/SiFvNXlv8AkWGPx11WDPfGn5QNPlM1N4ZxVbvkR/elVuCwFtFz3lC/9W5P60ziuKzpZSFH5o+3SpW7gD6rxeqTpPxy2X+Ixdu0wdxJiFHyn9KpcXjrmJcKxhZ0UbHXnULG8QuXUVWQAqZzddI9BTWHd7bAsp01mDVqNL5Muo1byPbH7Tc8N2ZwFnDqUtr3oWRcPxTGuvSeVU2K43Nu5uQUb1grqKHsV2yRrIGYBo1AJ/YU72f4dduW5dT4iSQddCxI1HkaXuaXQhxV8A9wC1mAbkBP0im8JiyMQV/mJHvy+o+tXGG4U+FNy0+gEG2f5lJGg6kUO8cw5DZ10IM/1q0rkdPe1hjOPjv+4R4W/mUHqPrz+s09/FwYihbD8fAPiET8UbT/ADDp5ipi4rMoIIOpg/b6VTi0aMerhNcPkIj15Uw9c4W/oJp+JqGnsj5fKmSNamX3AqGOtUymOCu12pkPTmcRUKsqcT4brv5CPkK0PvD1rNMcxzt6/SBWmR5U1HFzSe517sFHv6mXFcfxaDe5UJlw4J516L9gbL9KWdf6nyiZ/G2v5ya9GPt9GNRBxG2NkHyrscX6LUJ9Re5MXGrytsaeXFE7WjVd/izdKX+IOdqsJTRbpdf+SKcFx+gHvVQMTcNOI7czUsNFuHPOm3u1EVzFNXLtTcUPXr1Bnat5ujyX9TRJcczVdi+ztzEOXXTYQfKjx9nO/iM19KvkpuCYwoYmB/c0WW2DCaqsH2NvmSFMqTp+bTmV3ipdgNaY27gKsN1IIPsDvVTq+BWi1FLZIlHD5qX+GE1acMwl29pYsXbhPPKQvzMCifAfhzi7sG9dSwOi+N/ntQqLZqyarDFd3+QB3uGwNBrTXCuA3Lrd0FdrhJgWzqRPMfl9TpWzcL/DLCWyDcN2+3+u4wX/AIqRRfg8ClpcttFReiqFHyG9MWNmPJrYPqJjeG/Bp3AN66J3iWYDyk71c4b8JbaiO8On+mtTC0oo9iOe5W7M8sfhfhh8QLe9TbP4fYUad2D6iR8qN8teEUP04k3MAsR+GWCb/wCGAfIfpV3w7sxbsoFGoUQPSr8iuKvZEq2DnHuzlm/bysoPT++VY32o7FXUJAZsvITNfQjrVXjcGG3E1HH2LUn1Z8sYrgV1OU0Xdjuzq3sO4uSpJMEbhhOn61qXE+zdtvyiq2zwwWZjYiG5+450Etz4ZcfS7QBYnAvZhW16MNj+x8qVu9pRvxbhavaYloQCS+kAgTJPLlpWfYe8rAFTIpbTR29Lqd6p9kh9abYmm8RjAhAPOuu8DDSoadyfCGmU+tKaWamXfzqC5NIi4n42+f0FaVmrPMRakTzj9K0bu6Ymjl54tS4M2GEEnU7/AN8qdTBr50qVCx0B5cIvnTy4RfOlSqmaYDy4YU6lgedKlQj4j64YeddmyBSpVEORy9qumwahZ1mlSqwGMWMKC4BmJo37PYVdopUqfh6Zxf4h96Cyzw+2xBiCBIYaEehq5t4dHCsyITG5UGOekjSvKVG+zFBck5EAGmlOqtKlVoE6ikKVKrLPaUUqVCQRrwilSqEOStcxXlKqZDwrUS8tKlVFog3kFVWOwy7xSpVTLA7tJwe1dlXXTyMHry3rP04Ytm7CFobcEgj7UqVA+h2H/sTInaCwPDqedQ8BfYGJn1pUqi+0blnJZ3TJmMvGD6VWuzT8TfT9q9pVcUBqck77LPACV1JNaflr2lQscm3FW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6506" name="AutoShape 10" descr="data:image/jpeg;base64,/9j/4AAQSkZJRgABAQAAAQABAAD/2wCEAAkGBxQSEhUUExQWFBUVGBwYFxYYGBwXFhwXHRgXFhYYFxgcHCggGBslHRcYITEhJSkrLi4uGB8zODMsNygtLisBCgoKDg0OGxAQGywlICQsLCwsNCwsLDAsLCwvLCwsLCwsLCwsLCwsLCwsLCwsLCwsLCwsLCwsLCwsLCwsLCwsLP/AABEIALQBGQMBIgACEQEDEQH/xAAcAAABBQEBAQAAAAAAAAAAAAAGAAMEBQcCAQj/xABFEAACAQIEAwYEBAQFAQUJAAABAhEAAwQSITEFQVEGEyJhcYEykaGxB0LB0RRS4fAVI2KCknIWM6Lj8SQ0Q1Rjk7LC0v/EABoBAAIDAQEAAAAAAAAAAAAAAAIDAAEEBQb/xAAvEQACAgEEAQMCBAYDAAAAAAAAAQIRAwQSITFBIlFhEzIjcYGxBZGhweHwFDNS/9oADAMBAAIRAxEAPwDZ69rw0qSNZ6K6rgGlduqoLMwVRqWJgAdSTtVlDgr2qE9ssBP/AL5Y6TnGX/lt9at8HjLd1Q9q4lxTsyMHU+4JFWmCSBXoNeTXQoiMVKlSqFCpUqVQoVe15XtQgqVKlUIKva8pVCCpUqVQh6KVeV7UIeUqVKoQVKlSq0QVKlSqyCrliBvpQ32y7UfwgCWl7y+4kAzlRSYzvHKZgaSRuIJrNsdgrmMn+IuPeYiTmJKDXZUHhX2FBKaToOMG+TZlxtsmBcQnoGE/en81fN3G+xaoMyhVHTLJHlUHgvavG8PuA27zvbB8Vl2LWmHQAk5D5rB9dqtSTKlFxPp6qW/iMrN6muuynaG1j8Mt+1oG0ZT8SOPiQ+nXmIPOomMty7R1NI1MmopxHYEm3ZY2ccDvUzvRVFZWKm56DHmlXIcsavgsK8NdGvDThAxjMWtpGuOYVASesDp5nb3rFO0/GbuNuTfYpaBhLS6qvmRszban2rVe1NvOtq3sHuSf9qsQP+UH/bWedpuCBmlWy6aiN/7/AFqpSUVbDjBy6Bu7btkQu3uDB9/71r3AXrmGuC5ZdrZ3ke+hGzDyIq3wHAgYJeTvEfrU/H8JUIfLaoppq0W8Ul2H/YvtOuNtkGFvW4zqNiDs6+W4jkaJRWD9iMa1jiVjWA7G246hlIE/7sp9q3daanaFNUdUqVKoCKlSpVChUppUqhD2lQv2s7c4XAEJcLXLxEizbGZ45FphUGn5iJ5TQm/4xDlgnjzvLP0U1CGqV6KD+yX4g4bHMLcNYvGYtvqGjfI40J8jB8qL6hBUqVKoQVKlUS9xOypIa6gI38Q09elQlEulXNu4GAIIIOxBkfOuqhBUqVKrRD2m8RdCKWOygk+gEmnKq+0d4CwynN/mf5fhiRmBk66aKCfao3StlxVukZVjMU2IuNdc6uZjoPyqPICiHglteQ8ifMf+tUI4U4cWx4p1UgROsDTketE2A4U1oeJpP2rE582bVDwVXG+HZ9jHLehjH9jJHhdSTGjaD50S8Vu+Ihj8qjLidd9xHtS8eT1D3jTRY/hFwu5hHxVp4yv3dxYMjMM6uZ8xk+VF91hmPqfuaidjLfhd99lnrzP6U6fX19f7n51oyy9KMkYpSaObjRTneVFxD11nrBLJTHpBHXkV1FeV1DEV/GrQ7vMxgWznnyAIP0JrLeK9o7F27kWRHMoVn3iK1zF2c6MpEhlIj1EVkHHOz6m5K3+7tjUgpLaaQGn70jP8mnTnj8SSzq2bXkFLH5AVPTiVm/bj/MUt/MpX77VL4lwO2LRV5ygaMDB+FTM8jrNVXCuEIhm5ca6o+EFVX/lliTS4raqND9RH/wAL7nF2b0qURg/iIWWUgqs7CTGtbLw7E97at3MpXOitlO4kAwfnWe95beVIlI1HlFGnZfiIv4dTGUoTbYea7H3UqfetGKV8GTNFIuJr2ua6pxnFSpUqhBGoPGcf3Fi5dOuRSQOp/KPcxU01RdtknBXvLKT/ANIuKW+k1GQwO9hbl27cv3nbMzFi0+In32HQdBHKvFw6sux3P5uW9bFiuzGFdFDyNOR8qq8P2OwyaEsw8zH2pDycj1itGZHBtbZXWQwIYMDBB3BHRga+gex/GP4vCWrx+Igq/wD1qSjx5Eifeh3E9nsOLT5Fg5Sd+cfuKe/CU/8AsTDpeufcfrNOTFTjQbUqVeGiFlL2gxJlbQOXNqxGhidgRtMGvLdi2iABRHQARULi19bmJyKwORf8waypEMJ9Q+/kapMfxgrdW2LV7xaKxy5T/wBIDEx6gVknkqTNuLHcUX3D/wDIxCqoIt3pkflDQSpA2BMQeunSiagLg/GTezi2iG5Zb/u+8JfOJAFwAQgJkbmjtdq0Q5RnzR2s6pUqVGhQqruPYMXrRViYkExzjlr59asaAO1vETi79rCWL1y2quWvvbYoxCicisNd9Dt9KqdbXY3DCUpenxyWGF7u3lgKAqgLAERrtVVx7FgAkS/VAYJHkefppXXFr+cQh1Bj0ihjHu2YAgmPlXMc/COnjx3yVGKVbjylp0adSdPbQ13jldbqWj3pkCSgYnXlI1HrV3wu/bCEM0XSxhYOw2ynYzvVxwjgL4q+1xpWyrHxDQsBHgXr5mihFyLnJRXIW9lOGJh8Oi2wRm8ZJJYknmSSZ0iqzEXYLep+5oqRQAABAGgH2oMvyWb1P3otc3GCoxYOZNsi43GBFZ2MKqlj6ASaqP8Atb/9I/8AL+ledqbLvh71tPia2wA67ae+3vQ94/5D8j+1Y9HCGVSc+79xuaUo1tNE41+IuFsOyIl7EMhyt3SDKGG4zuVViOeUmmOHfidhHIF1L2GkxmuoCnqWts2UebQKr8TxrDrPhwoSYDBlC6dOQND3afBIUL2kBBEnIc2m86corprLYl4GkbOrTruDseVA3b3gjD/Ot/CdLi8hOmceRmDTn4T44vw5Q7SLTvbVmP5AQyieihsvovlUntB2utjLZw5S7dvNkEjNbC7Mx5ONYgHUnejnFSXJWHepXFAVi+LZX1xa5Dq4A1nUFfhiPT502+Lt7WWGWNBqY20FE/HuF4LKltEC3DpbvBQzg/EDB3WJ08tKzniF42na3DtcUwSxkT1mNRSJQrg2wknyXd28ws3CjQwgyDBjMsweWk0ZfhxxRrhZMoj4rhnXNspidAQPmPSsvxGOAUICSd7h8+Q9t/lU7gfGLmHfPabK0QdjoeoIijx8MY8H1MbXnwb+K6rNuG/iKyx/EKjLzZfC3rBMH6UXcB7UYbFkrZcllElWUo0bSAw1E8xNaU0zm5dNkx/ci7pVzNeioIFNM4ywLiOjCVdSpB5gggj609XJaoQBOJYtlJARiFMEiNx5HWKiJxQRm5DyrjtUivdZCZAMqytGh1glTrG0GnuFcKRsOykZkYHnroeXy+lc2rnR1UkoJsn4HGlh8BCnaSJPsJ0q+7LcNFi0wXZ7txwOQzOTAoH4Oq2TFlZDECZJPzOw8qJuyfa6ziGaxIW4hZVHJ1ViuZfPQyPWteGVmbUY3t4CyvDUPi3EUw9l7zzlQSQBLHkFUc2JIAHMkUEcX7VcQtWFvXbFvDi4xVbZPeXFESpubAPvpqKe3Rlx4nkkooJ+MYNULX1AzsApPWPhEc6E+E21t37l/wDhwTHiKKoZmJEAbTpJNAnEO0F266XbjvcykPBY7C4phRssqpGkVK4p2kVyVUhwT4cyq6EcpzaKfXpyrFkdzTR1Vp5Qjtk7NO4ZP8QWMIrENuvyaNC09OoorU185cW493jG3agW7OhjKFLmCSAihQBDKAB1POr3sX20bCg/ntsxzqTqCPD4SdjAGmx+taoyozT0zyK4vk3CapOM9pLViVBzv/KNh6nb23qg432mfEXbOHwQz97ae7cacpQLkAQgjQnOPPbrQbjbrBirAqymCp0IPp/e9NtE0ukU363+hZ8c7TXr0qzwh0yr4R76y3uaGbeOdGW4h8Sn200I9Dt70scxyyOWv7iq1MRqfP8AYH9/lScjvg7UMUIxpIJcdx5Q63k1VxDrzB5+4+tccTxXeBDaJcXCFVUjOT0g8/WhrBKpuw2bK0gZRJzH4dBvJge9aJwbgK4a3mbw3Il3icqkaop/mOxisMsdGPJ+G6IuE4OuHUPeuXr112ypbGVVkgjICqgnfVgQNOlEH/a3+ERBeW2ROXu7JlkAG8/C3LSQdarMRjBnUO0YhpFtPhWykas3+rLueWbLz1D+1VtVRCtwuW71jIA8OgUmCROnyiixTalwLWKOT7jcMDjkvWxctMHVhKn25jcHyoSe4JbyJ+5rN+zXaK9hYa22hHiQ6o2nMdfMa1JXE4jHOygLbtA/mYhDImIAJub6zAHSi1UXkSXXuLWleJtt8Ms+OdpbSEhT3jDSFOgP+pth6CT5U/8A40/8q/X9qGOPcEuYeO9RQp0W4hlJ6TAKnyIE8pq57lfKl49FjiuVYcvhk+5grAtLbUXO9MuGNxS05tDq0gwJ1EetQGxCokLmZsxDO27RvIAAG45VZcXxSX5WNFYhWy5YKsfDC7idd9QRzqDjcG4wFt3AFwXCzAagB5UAHmAFT51ojTLxVuW4qRiIXIvhUaADQDqQOvnU7sGQ+Me+wzBFOQdFBFtfmxY+wqiuuYPXlRD2MCqLoBhl7kb/AJAzfc71d0jTqI1Hgue0HEHvGUGQvbARhGZTGZDGu0n5RQb/ABly6A99M7HMmbKqgOpKnMVYtIgnLEH1q1dDbXxz4L11BBMBRdNxDHQC4B7VG4ktuSyyC7eKDoRv4utL3WYdlMEnVldgRDBiuu+YEhyegGvqanYdsohR7n7mo2NxBuPAObQLPRF/LJ13JAnp0FOKY0pvg6WFcFlh2AgnU/X26VZYLGtbuLcQ5XQyrcx1Hmp2Iqlw208+ZqThzJmrTGSgmqZuvZ3jK4uyt1dD8LL/ACuIzDzGsg8wQas5rLPwq4jlv3bBOl1e8Ucs9vwv7lWT/wC3Rx2rF04S8LH/AHhUBenxLMxrETPlTk7VnnM+L6eRxHeKdorFgeJgx6Lrr5nYUA9se1zXbRUQEmco1kgFhmPPVQY2of41ntXGtvuhjbQjcEeREGqniF2Qg6v/APq1A5nVw6PHBKfZNt8X7tiW1QxM/l28XsCZHT0ois8QuoEcWQEaMrnvcpnUFcqZW8tRQ92W4SMZet22+AKGuf8AQsZh7nT3PStRxzpdTu7gIF0FUCnKAojJpyOkgjbSkqCb3eSaiaUkkr9wO7T9ohhrOYAC7cIRFiCC2hYiTqBJ8zFBXDcQFuAg6g6GfMEn103r3txws4fEC2zFhAZCeak7no3hIPnVPg72hPkY9Nh+tFHorC0ajwDt08BcQQ9nqRmcGQUaZ1AMbgnarLt/i++wsqVZCVZSDp6j51k2BxRIGsx+g/c1Y3+KubBtA+E3FYD0YFo8mE6VG22FLTxv6kSDbYlivkPoTH3NEmDtWTgy3dW+9RyM50M/ErEc4Bj/AG0IcPcsbja+XszEfSKVy+3eKB8J1YnoASPtHvUa8DZ1KCfyN3BkttGpY5jHSQB+p+dP8LB7vffMffWuLfiac2U8gYgjQQR6D5zStXMthmHRo+sRRC0luv4YX/gVfdnxDuzNlVEXMSYBLMQJ6kL8qPO2/C1vWzdXS6g+IbleYP6GhL8L7Itm/HPuz7gODRjxTFeE0jJmcZNmOGOUJL3RmhxGkQSP5oA+xqmvaFgPb2P7VOGLCXbloxIll65Z1E9BPyNV95v8w+Z/QU6XKTOtCalGwg/D9FuYoswnu7ZdegYkAN6jWP6Vol7Gg6NELqAJJnlI9qHOwfZ82LBuuCGvwy6fDb1KAjcTmJ18ule8UxC2TN0xOxB36Qay5LMMnvmxriAcEhWPe39LhMSF3yqeQAierEVnnHeIlnvsD4EAsry0DBTt55vaKIuJY9hadwSMxFpDOoL7nzgAn2UUDcQw7ovdkbkZY20Mn02pmCHlg5G4rjx+/gvcHfBHpVj2cx+S9lJ0J28+R/SqLh4ypG5Op+1dhouSN5/rRSVpo1ptwVmyqi4i09m4MyXFykfYjoQdQeoqi/7NYn+YfKiHg9xSqnYkA/SiPPR6eVxOXlSUjJsPihfutatsC0loA8MHKDtuJE+pojx1gnCsvRI/3KJH1Wsi7PlrOIa/blhbJ7sagMSYyEdNSIrbcb4bHnGvrQSWx2OUpUm1Rl3ezHlr+1TuyblsViF1K9yrT0ytAPzah9We5dNu2JcvkUDcmSAB8qPsDZXh9prRy3L1wA3XGoB/kU/yLy6kk9Kk+Fyac2VTilEa4jfW5mBIkMT65lQz9D8qpb1hiNNh8qo+Mcc7nEqAMyCM45xroD1G9FlriNprTMniBWQfM7elLUWuX5EpqTqPYEYe4VY5tCT9J38/KpwMamnL2EVokbc+fzqJfttByktGkc/6086EYuCom27kr/f1qfZELNVFq5lUeQ+td8NvFvFO+nlUC3dIJ+x2I7vHYZpibmQ/7wbf3atc47iMmHuN0A+rAfrWF2rxRlcbowceqkMPqK2ftDcF3AX2TZrDXFP+3vF+wq7uLOXrofiRkAfbxA62743+B46bqT6HT3oJx90wnrP0ajPDA3rBVtiIrOuLu1uUYybbZfrE+4NZ8M3LhmqM1CDTNS7AWlXCOwMm5dKv5IviCz0gz/vHSpfaHidsXMKLo1v3GVHX4reVMyEdZaNOYMUEdjMVet27rhZseEEkkDvCsGBzIUKfKRRFxB7V+3hbgMth75baJDW30jrmVPlRbvU0/Yyzi27XuRfxTwhuYezeZ1zW37ssBGdHAYFfMFNuWY9KzoXQJHPYDy5Ud/iVfN+1ZtqcoZi+vVVCx/46A71l1OqHzYCRAHL96eugoKUeR3B6AjoAPcyx+hFSzcGUgbiD9RUHhdzMpbqSf2+kVLHwN6GhfDNOJ3GyLau93oD+afY/CPrXdzEact+vLkf2qK+FLEMJMiNI3HkTB0+1VuKz7EhB5sCxPMtzn0FGo2Z8maUFVcFncv5czTOVCfKTov1p/Bv/AJVhD+YpPuwP2H1qu4UveHIoD9S5hS2yyJEhdYHM1fDhGUySbhGsk6Bp5ookr5a1bVA4nLJ6l0HP4fuRcuqwglQY9Cf/AOhRpisJmBrPuxZ7u+JfMWVp5fykactq043JT2rHkVyaDz8StGF9s0NrG22WR4oPpzHyqXwDhv8AE41bXxJo1zoVGoU+v2FSe2mCe7ik7tSxRs7AAmEX4joNtftRT+HHDDaRsRcXKW2noNB9AKYpfhRQO5x3L3r9g7x+IFpJmDGlfP8A2240b2JYoZW0xJj4WaPEfuPrR1+Ivag2rZCnxv4U8uRb2H1IrO8FhYsSw1cxr0L/ALUcf/QqGNyuC/Nlzxod9hUInxKCNDE+RprEW8wI58j59aolcrdNos2VfEiz4YidqJGWYPUTVKO3g36apXa+GUqXbi/EmYTBZOWvMGCKkYRNSdySfYTTOPulLgAMZiYB+FjoGXyOx85r3B3gGgbdDup6EfY0TRUWlLa317mk8J4wrWRkIzERJIgbCT6bxRPnH/zDfJf2rFVs3BOQQNdQZ+hYAfWtAyv/AHlpccbXTM2WDT6YLdl8Nnu2RGikO3+3xf8A5R86N+J47MMgBJbQAbn0FC3YO0zh3AgaW0J2AXV3J36CP9NFn8VZwoLDxPzc7n0/lHkPrVZFbJLIpVt8Io+C8FXh3eYi8Q2JuyFUGRbQ7+rnmeW3Wa/GcQADXG33NN47ihvXCzHSqPG4hbhYbohAjkW39wNNPOq5nK2Xjx+F2ylbDm5ca4+mfaeQ3n2UVN4FbfvYDEWgCwXbWMuo5TJ0pWQblw9FED1J1+wq6weHyAnmYHtvWix2HTxvcvf+ZIe3KmoVgaiKsRtUG8MrEjXTSozcQ+JcOLzkfLm0KnUH06H9zXWGm3pIEcoNdHE51I2P6imbN9SZbN5QdPlyoWK2xUrXksbXKtP7F43v+FlTvbS7ZP8AtVgn/gKVk7YuBoPrRh+DfEPHiMOx+MC6B6Hu3+jW/lVxMmupwXwTuCYxDaERqKCu0fBXxeMSzZGt3425IqkEu3kAT6yBzFW3B8FcIRLWpIBJOiqu0seX3NE9s28MCqnM7Rnc7sRt6KJMDzrFBuEtwGSKaomKbOGw64YKCLYyhT+aZJeeZJJJ86y3tX2jWziRbsglFINwHmxGynkQD9aIu0/H1tWi5h22RSAQWO2/z9qye6SxZmOZjJZvM9a04YbvVIz5ZuPpj35D/i3GFxIw5UiFVgADr4spYkbg+EUwog0J8FxJt3QhAhiPWeWvn0oze3THHbwbtJPfAr72AUOXEgt8UbT1jzpnUZ0O/LQjQjT19astYiJFcmypGpjpI1H7ioOeOvtJ34d8VtWu+t30Fy1dUSpEjMhJU+Rh218qI7nZ3AX2LYe73ZI1V/8AMSSTtzB05k+lZpYw7I5AaQd8phlO4PnU6295JyOGncMIb3Ig0MrvgyxxvtWmaRgewWGu20a7euMy+JmtsLYygaoFyllHOZnfUCs+7YdnovWSjs1i6C9tyQHNvNl10jNMajQyD1qVw3tW1j48Pr/PbuPbf1LKfF7g1D7b9qRjns3LbG01tWUi6eRg5QVQAicxkidd6KFmfIqb3crz4H+yoXCvbIPgz6k7+IBRr6GK2d73+WoQZnbRR59SeQAkk+VYJw5WcMXKkEgBVMrA5z6x6VoWC7VtatKWHiK6HcHkQD9/SkZOJWaJQ3Qi4ql4Dq1h7WGVpIa45l2jc9AOSjWB9zrQ32i7QKqkAhVG55AUMYjtE7kljFAnHuMXMSSLcm2Dqw2Y8h6VcU5uukJnFYlb5Y7iuIti8UCNAxyr1FsSSfXc+4q04nAUAaBSpAHQECPrVJ2bOTM5HiPhUc+rH02+VS8TilgszeGdWGxI2ROuvOnyXNIbpqWJuXbI/ESBibZ/0EfcVdWL0Wwf5ZB9Br9qE7WIN7ELlHkB5foKu+LXhathT+c+/Un02FRrpB4MyqeRdWM3V7605bkc4jcentp7VzhcaoAnxECA3OOn9KcwPEbYMTFWq2QROUMDsdKr4YUYb/VCSvyR14kmWRJJ0Cjcnp/Wj/vG/lX/AJUAYXCsyM2VUYg5QBMep5zFGffN51aSEajJKNN3z7IGeE9oe7s90NMrPPu7EH6j5VExnFC/M1UYPH2UzA25uT8UwMsc+czzpu7iDpAMnYc9df1oXj5E45raWiYgvKrp1bkB+9NQBCJrrpzJO5Y/3yqswdt7gKBzlJ1yjWdJAJ9hO1WfD5sEswymIQbkLuTptOlXtSNWF7qdfqWPDcJkGsZjvHLy9pk+ZNTbVzNHnt8/6VXi/AP/AE/UwTVPguN3bVlmBWMxCSJJJJJk9APvVpWaJ5Y4qXjkMrzACOdV+IbQ1T4Xi99lLPbUyYESp6zuetd/4wgOVgyn5jX01+lW+Qo54ON9X7izZvFbOvNT+h6+VMXGynXSdYO/9zXvd27mtu4ATyBg+ehr21bvbaXVG8lT+tDQpyvr+nI5YuBqvOxF3ueIWiNnDqR6oWj5oPlUPCcMLaqAJ9YirW1w/uiGV2DjZxAYEggweW5FRJ2XPFug4vsbu8cfBu9hhkKGCT+YfkaeYKwR61X4vtKD+aT5an6U9fwz5y/eFmO5dFcn1aQT866RSd8s9QCPoZj50H0o3YMcUun+3+QH4vxJ7rywIA+EH6n1qBnLECY+nua0V8ArAgqCPShPi/AmRptoxHSP71p8ZLowajRzj6k7/cq8TcIcNzEEHrEa/MUf2bme2riVJUH08jQbj+F3CVbdn3UD4dgBPvRhg7oWF6AD5CKqbXA/RQnGc7XsL+KI0ZfcbVGxIdttfPYRUu/eSSswR8qj4G2rsSGlF/NyZ+QHUDf1igNzfgipwQ3ZzEqx0JHTkIP3ip2F7OsunfsRyBUH6zVvaXSfn+hqOuLLtlTYbt59F/erKWGCdrsj3+CvGjK3rKn9RVBjcMVJDrHtP/rRlmNDfHcMCSBod9N5XxaeZXMPlVUTNH0jfC7OUaCJ1HQ6xtyq1t8We0pTIHU6wYEN1BmfpVaiHP3iKrggCQyiBuNCQenyq7wNwx4iJP5ZB+2lC0n2FGK27QU4nirl7whcgPxE6adAddK5weBW34s8HllJY/Ln8qNe4U7qPlH2pu5gkOhUH1E/ejSpUhP/AB43ufL+QGxmOCkwpYnncOUeXgESPKKqMRfe4ZYluQ5AeQA0FaLd4aNk8P8Apjw/Lce3yNQH7Oscwa7lVtwqgn3MbUcXRmz6XJLp/p/rKvsrgIQ3DuZUeQG/1qPxSz31xmBkLAEagrzI66k1fHgZyC33jQJ5DWdddYPuK8w/BO7+Bj84HyIP0oW+bGrTv6ccdcefzB2wcOp1bX3q4s4dioCE27Z/5H0n4R9atBguZAn2/an0X2PzoR2PTqKp1Xwq/uMKMiqiiNMo8gOtGcr1/v50IXcGHnMSQeWwjofLr1o17pPL6VVAZk74Rk1ns2zCbkqfLVvflVqOHxMIRO5zCfbTSnrlxupjzhh+h+tQ333dT1Viw91bUfaibsKGDHi+1HCYJbZOUus6nX/y64Fi2zZszMRHxS25gDcfapC3Ln5bgfyOhpu9eu6ZoEmP0H1NDYeyKXXBxjGIzRvB+ew+tecNwKtMrKWvDbnZrm7v6CnkhfiGc/Sf1pxMYAgO4230mTmk+oq0ySgnJNjV3wSh1IMknnmAbb6e1UN0F8R4YOg35xvFSOLYxrtw5SCWjQciOvkZp/h/CryxcCKzDbNPzPn5UaSRjyyeWSjFcJnVjAZz8CiP5tfoB+tWWDweTN4gSeQGUabADkOtWVgBQC1tgTvlGYA89jMe1c468IJFtyRt4SPrFDXBshihHks7DBV/XrTd26NztVFhuJyFmQT4Sp3BG0inL2JKGeX0qrGJpqy4VgfhafrXuQHlVMGD6ocrV6vE2QxcE+Yq7JaLU2B5j0NNXcPI3PzryxiUf4W+dSMx6TULRUJaVn1IIQht+eUgg+cgGu7uKRBBlgeWn0qbicIl34rfvJU/8hrUC92fLExdZQeoDN7HT61VC3uXSK9FGIdlObQS0GFA1MHTfyq2w1og+IZFA0HUnUtp8qfwuES2hQCOROxbSM3rXT3lyxM1ZIQa5fZD4tjITIu7COkAkU/gwFUKvvVLdVmdi2hzHTyGgj51d2otpLaUDdhQfbJDXAKo8W3e3P8ALDO4kgLqNoloBgCfqKjNxUX7yWRcFpXcKbhBIE6Db5f3NatwTgljA2mNsSwWXuN8TZQT5hR/pGnrRqLMWo1sV6Y8mI4yy/eqqShbcAwAecxRTgeGqAJJJqjtXS1xG3J399aIMLiRmK7kbn9KqTsbpoJNyLXBplETI+tPECKhG/XouTVpmto6DSdNuf7CnWcUw1wRUdr9XZCWz01/E6wf6VDbEUzeuzpVORCxe9GlMvdFRcxI3rxB1qmyEwX40nWKNc3p8qzbvJusAfhC/KDWiZz1FUY8k7YAnDNJ/evf4JjvFSzcHnXQf/SahrUTjh+BRbga8O8VdcnUyIDHQ5Ymatbt3DFpGDsjyJuQOenj0qAGP8tdAnoPnU2gPFFu2d4yzaf4bS2j1ts/2dmH0qInBrWUKVLASQCTEnfaKlqx6inQ3nRJItwQ3hsCifAir6KBUmK5DDrXuYURdJdHVcOK7Bpu5UIUvHOGi6pjRhqD9pqu4Nj86m2/xpowP3ohvUE8ec2sSHX8wkjryNUlfBm1E/pNZF10y4xOEI8SaVwnFPy3V96kYPFC4oIrzFYYMNRNANa43QY0cIra2njyrwYvE2+WYev9agXMEV1UkeX9a8GIvLpJIqxLnXaa/ItF7R3xp3P9/Ouv8VxLbKqepk/IGqdsbe6/rUXEXrjHKS09B/SiFvNXlv8AkWGPx11WDPfGn5QNPlM1N4ZxVbvkR/elVuCwFtFz3lC/9W5P60ziuKzpZSFH5o+3SpW7gD6rxeqTpPxy2X+Ixdu0wdxJiFHyn9KpcXjrmJcKxhZ0UbHXnULG8QuXUVWQAqZzddI9BTWHd7bAsp01mDVqNL5Muo1byPbH7Tc8N2ZwFnDqUtr3oWRcPxTGuvSeVU2K43Nu5uQUb1grqKHsV2yRrIGYBo1AJ/YU72f4dduW5dT4iSQddCxI1HkaXuaXQhxV8A9wC1mAbkBP0im8JiyMQV/mJHvy+o+tXGG4U+FNy0+gEG2f5lJGg6kUO8cw5DZ10IM/1q0rkdPe1hjOPjv+4R4W/mUHqPrz+s09/FwYihbD8fAPiET8UbT/ADDp5ipi4rMoIIOpg/b6VTi0aMerhNcPkIj15Uw9c4W/oJp+JqGnsj5fKmSNamX3AqGOtUymOCu12pkPTmcRUKsqcT4brv5CPkK0PvD1rNMcxzt6/SBWmR5U1HFzSe517sFHv6mXFcfxaDe5UJlw4J516L9gbL9KWdf6nyiZ/G2v5ya9GPt9GNRBxG2NkHyrscX6LUJ9Re5MXGrytsaeXFE7WjVd/izdKX+IOdqsJTRbpdf+SKcFx+gHvVQMTcNOI7czUsNFuHPOm3u1EVzFNXLtTcUPXr1Bnat5ujyX9TRJcczVdi+ztzEOXXTYQfKjx9nO/iM19KvkpuCYwoYmB/c0WW2DCaqsH2NvmSFMqTp+bTmV3ipdgNaY27gKsN1IIPsDvVTq+BWi1FLZIlHD5qX+GE1acMwl29pYsXbhPPKQvzMCifAfhzi7sG9dSwOi+N/ntQqLZqyarDFd3+QB3uGwNBrTXCuA3Lrd0FdrhJgWzqRPMfl9TpWzcL/DLCWyDcN2+3+u4wX/AIqRRfg8ClpcttFReiqFHyG9MWNmPJrYPqJjeG/Bp3AN66J3iWYDyk71c4b8JbaiO8On+mtTC0oo9iOe5W7M8sfhfhh8QLe9TbP4fYUad2D6iR8qN8teEUP04k3MAsR+GWCb/wCGAfIfpV3w7sxbsoFGoUQPSr8iuKvZEq2DnHuzlm/bysoPT++VY32o7FXUJAZsvITNfQjrVXjcGG3E1HH2LUn1Z8sYrgV1OU0Xdjuzq3sO4uSpJMEbhhOn61qXE+zdtvyiq2zwwWZjYiG5+450Etz4ZcfS7QBYnAvZhW16MNj+x8qVu9pRvxbhavaYloQCS+kAgTJPLlpWfYe8rAFTIpbTR29Lqd6p9kh9abYmm8RjAhAPOuu8DDSoadyfCGmU+tKaWamXfzqC5NIi4n42+f0FaVmrPMRakTzj9K0bu6Ymjl54tS4M2GEEnU7/AN8qdTBr50qVCx0B5cIvnTy4RfOlSqmaYDy4YU6lgedKlQj4j64YeddmyBSpVEORy9qumwahZ1mlSqwGMWMKC4BmJo37PYVdopUqfh6Zxf4h96Cyzw+2xBiCBIYaEehq5t4dHCsyITG5UGOekjSvKVG+zFBck5EAGmlOqtKlVoE6ikKVKrLPaUUqVCQRrwilSqEOStcxXlKqZDwrUS8tKlVFog3kFVWOwy7xSpVTLA7tJwe1dlXXTyMHry3rP04Ytm7CFobcEgj7UqVA+h2H/sTInaCwPDqedQ8BfYGJn1pUqi+0blnJZ3TJmMvGD6VWuzT8TfT9q9pVcUBqck77LPACV1JNaflr2lQscm3FW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6508" name="Picture 12" descr="https://encrypted-tbn3.gstatic.com/images?q=tbn:ANd9GcRZAHlbKUWu1-wB_6w_pdEw9tVYTx7_3ZbjMt-IYtdhAh5qmOZA"/>
          <p:cNvPicPr>
            <a:picLocks noChangeAspect="1" noChangeArrowheads="1"/>
          </p:cNvPicPr>
          <p:nvPr/>
        </p:nvPicPr>
        <p:blipFill>
          <a:blip r:embed="rId3" cstate="print"/>
          <a:srcRect/>
          <a:stretch>
            <a:fillRect/>
          </a:stretch>
        </p:blipFill>
        <p:spPr bwMode="auto">
          <a:xfrm>
            <a:off x="5076056" y="1700808"/>
            <a:ext cx="3528392" cy="4090764"/>
          </a:xfrm>
          <a:prstGeom prst="rect">
            <a:avLst/>
          </a:prstGeom>
          <a:noFill/>
        </p:spPr>
      </p:pic>
      <p:sp>
        <p:nvSpPr>
          <p:cNvPr id="106510" name="AutoShape 14" descr="data:image/jpeg;base64,/9j/4AAQSkZJRgABAQAAAQABAAD/2wCEAAkGBxQTEhUUEhQWFhUXGB8YFxgXFxcZGhccFx0ZGB0fGhgYHCggGBwlHBcXIjEhJSkrLi4uFx8zODMsNygtLiwBCgoKDgwOFBAQFCwcFBksLCwsLCssLCwsLCwsLCwsNyw3NywsKzcrLCwsNywsKysrNysrKysrKysrKysrKysrK//AABEIALwBDQMBIgACEQEDEQH/xAAcAAACAwADAQAAAAAAAAAAAAAGBwMEBQACCAH/xABFEAACAQMCBAMEBgULBAIDAAABAgMABBESIQUGEzEiQVEHFGFxMoGRobHRI0KCssEVJDM1UlNicpKT4SU0Q1QWF2Oi8f/EABcBAQEBAQAAAAAAAAAAAAAAAAABAgP/xAAbEQEBAQEBAQEBAAAAAAAAAAAAARECMRIhQf/aAAwDAQACEQMRAD8ARwFcxRL7OIg3EIQwBB1bHcfRNPH+S4v7tP8ASPyo1OdeadNfKZHPXMgz07aNFTcF9Iy2Njj0FAMsJG5omK1c0mpGrd4NzRJARsrqP1WUH7zvQwPaT6V90H0NPnljiNveR6ljQMNmXSNvu7Vte4xf3af6RViznXmvFfK9KT2MWk/o0/0r+VZj2Uf9hP8ASPyqHy8/V9p/Cxj/ALtP9I/KqfEbm1gGZumvwwMn6hQ+SMrlM2952swfBDq+OlQK7WPOdk5w8QT46QRRMLCvtPiwS2mGqIRuPgFNXBw2L+7T/SKq/Lz1XK9H2PDota5iQ/sr+Va0nDIP7iH/AGk/KofLy1XK9NcYFrAmpoIif1VEaZJ+yl3xPiM8pIit4o1PbTEmftIoXkqa5TK/k68jGvQvruifhitTgfN8IcR3ltCvlrWNdvmMUTChrleoouG2zKGWGEg7giNMH7q4eFQf3MX+2n5UW8PLtcr0jzRw6EWdwVhiDCMkERoCPrxSXhmOwUAnHbTmiYFq+gUYSwuRrKDHbOBW1b+7tgkAMAAMeePXahha4rmKZY4uoJxGmnUF1YG2aqXd+A+4BH+UYoYX1cpprfwtEcRoG/yjBqGys1lQlVBYnGMAdqGFnivlNi9mzZXS9BMJGRrAGQw+OKU9EFPsy/rGH9r9003edLsR27ZbA7tg7ken10ovZn/WMP7X7pop9onENV6kLbL4c/HJqtRn8O5JurxescIjbrq228sCvvEPZxdKQECuG74OMfXTjgI0KF+iFAHyxVkDIo38wl19lk4XLyIp9Bk0N8d5RmtwWOGUdyPyp+3sgAOSB86COc2LwN09yfSmJZAPyNxpYJkGdOo4YkbEeXy3pwx3QdQwBGfI99q86I5Vs+YP4U4+SOK9eNznbIwM7jbBHyyPvqxORYz5U1V0V3Vq4BRoL888f91iAQ/pX2X4D1pQzzM5LOxYnuSc0W+0idpb0RrvoAUfM7miXlDkOPAacaifI+VSs0rYLdn+iCfqqV+HyL3WvQFlyrbxtlIwKt3nBIXXBjXf4UxPl564TxSW2cPExUjuPI/MU8eBcRW5t0lX9Ybj0PnS09oPLy2zAoMKxrY9k3EMrJAfLxj69jRYY1mfGtarNWTa/SFX5JQMZOBmq2mPCkc6nGo+WT2Fdjw+NOyiu1vxOJshZEJHcBgcVj8Q5shViih3Yf2VJ++iat3MQIOwpMe0CzMUhONmprW/GklBxlWH6rDBpce0xsAHuCaiVP7MObHWVbWVso+yZ/VP5U2GNeeeWLKXqJcKvhRwe+M4O+PXavQJfIyPOqsU+YRqtZlHmhFJ+Xhc1vmSMNp0/SI8j3yPKmzzHMRazFe4QkUq7DmST9Ish8DKR4v1flUqVlXvE3kIUbDAzjzIok5d5RuLoA7InqaEuFDqXCKOxf5beZ+G1PCDmu1gUIoY4GPCjY+3zokiGw9nMKwmOQ6snORkYNBnOHI0kA1RsXUevcU0bjmGNYBNglD6d9/hWFJzmkowLeQjzJwPuJ3oEzZXDI2GNayNjeM9/jVLm6HTOXUHQ3bbGPhUXLfFFimXqLqTzFGRRLcsnC50Dg6gdQ2BGfvNK6mfzd0JY5HiAUCMnA2yfLI+FLCoUU+zP+sYf2v3TRX7VeBSGRbqJSRjD47jHY/KhP2an/qEP7X7pp6OAwKncEYP11Y1yX19zFfIqrEB/RoVGnJIwN85A70ZcBvbmSBjMqrIBtg5ztXTgKRmICQDVGShz5aTj8MVoQ30I1LrUeHODttVahc3/B7ybMrSk5P0PFjHn2qzy1wqdGYMPBnsfP6j2re4dzHD1umh1Kf1gNgf41c4rxaNCCDRKVfMvLo9+ZE8KuNQ89/SiX2b8JaJZXbsSVH7Ox/CobrSt+09xkQsmIyPN8bD50aWNuEiRR6b/M7n7zRJE8dS4qBa7ZopOcUcvxRz/wDl+4U1bDi+hQem5Xtnw/gTml5xOy6XFQT9Fzq+WdqO7TlhH8bEt6ZOw+QqIK7O9V1yvp9f2VnXnHcOEUL8Wdwg+odzXbhVsE1heyjG1dzwSKQ6mVW+BAqtBXn7h5ubdmBGUBYFTkEedBXsvci8x6oc02uIWEccTIqgAgjA+NA3JPLTQXLyNsMEKPnUQfwnxCpL+MPGyt2IqCPvViqrM4By90WaRmByNgoAHnU1vw6ObWGHf0OMfHarklydOlSAcY37UMWZmjm1zSAAZ2BGPs9KDePBYohkZ27ZP50C87WTTIEQZOaLb3inUTUpGPUVgNOCcmiK8iC1t3G3TSMY2/XH45o24FddW2hf+0g/CgbjMJuYTH8c7bkgb0c8uPE1tH0DlFUKPUY8j8aEQ8zSFbOcjuIyR9VKFL4Mp1INx3H5U4+ZIwbaYN20HOO9Ji+gRV8BOD5HypStT2a8OSS7bP6qEj69qYlxylk5aZyM+bYH1AClZyLxDoXqE9myv201uI8Syyl8iMegJJPljFQjVv8AhqG3WEA6QR86zTyZDJhgfh3bP41g8Qju2I6b3HTz5jDfbmtXlqV/EE6gC/S153PwPnUX8Z/tC4LFFZNgZIIwScmk5bf0g+dMz2l8TYwhWOMt+FLO2jyfSqxfRZd3Gm3mVSN0w3xHw9KBa17iZtDKT5YrIqJRN7OP6wh/a/dNPBGpHezv/v4v2v3TTrBqxrnxR4qmlg42BOHx6ntmqMxkJ06YjGR+vkn7q33t+oCpGQRWHfP7kR1wWQ/RYDP1H0NVWYnDXVgEaNFzvoU/iah5iu1BUedSXXNccnhgjd2xnCqWOPXCihaESXMoY5wWx9Fidu+FAySKiaNOH8G98iGe0Tq5/Z8qIZDUXLFzGkaxQ5yCS5YEHI76gdxWxc2YkPh2P3VVjIFSV2msnQ+Ibeo7VFLKqjLEAepOKKyuNcJVyJdOXUYH11LY3zrERjsO/pUtxxWNCAWO4ByASACcAkjYDPma6yydJsj6L9x6URFwjiD4cLKgDf2gcj7O9bdpcr26mp/PCkD/AIr5w+0ibxbb+hxVyZ0i8wProKfEmOnJ7VBbsD4gMZrpfcUifK+NgNiEjd8fMqNqzbXjaFiiq2F/sqzHbb6KjNBvR96shax4+MRA+IlSPJlZW32GFIyfqq5HxuHPi1oPWSN0H+phiiucSstWGxkDuKH+hb68vNqI/VwoA+wZqfinPaKWS1ikuHHfSrEDy30jNCkJkvZJRcxGJghaNBGYzsfERkAvtRLjU43xuNfBGc/KsL3osRVRuEsjDSCwY4GATnPwFGvL/AVVFm2fI2PkPqPY1NTX1ZBaWz3EuzafCD6nt9dLnk/nGSzmLHxRucyJ8/NfQ1e9oXG2uHESZMSNpzg4d/TPnj0oXisiCwZWBX6QIOV/zelLUtPL/wCY2k9tIY5BrCE6G2P/ADSe5iuw75XI9fnVe2jw2B8qjuoiWxTV3Va3mKsGB3ByPqp1ckcxpdJpYgSAYKmkhLGVOPSt3k/LXAQHBYbEbEEdsUNPZ7SQ/wDkAX0xWbxji8dvGV1gsR5elBV+96hK9RiKHOKyMqlnySai2qHNPGGuJc/qrsKz7VC2cdwM1CYyT8TVrpGMd9z6VWa7TwNobV6VkUStdLJA4IwwT7aGqjIl9nQ/n8X7X7pp6JCo70j/AGaf1jD+1+6aechyDirHTnxYwB22qnx6aD3Z2ucCPtv3ydhj41Y6XgGfI5oA9pd/I8B0oBDDOI3bVuXZdQ8PpjzqrbiXkNora7u5bdw5jspJB81Kt/Cia2WG1lPEo2DJetEtqm3ga4YGbb4YP30pOWrWWWaPolSZJOgY+r02cMNRBA/UIHejqzWBljaaExQuZBCfeCVR4mAbSvaPxdiKy5tDjdskUtzcdGS4eS/aHSskiCMBVOQI/M/Havt1bJC11kTXHTvY7eNeuyEI8SyEZU+JlJbv6CpbKztVDyR3bqTvIVuGBbP9o53PxrNsY4uskqo3QaZlV+qza5Y1yXZD3OknxVVxp8OgjaGB5mlfrTSR4Z5tcao5VVAhBBfHfV3qrwMhrq0Eg6kYuZIsPtqwHCMw8yMdj61Tn4ggmYBnhRnZCEuChLKMlnjB2B9fOrUEUUq9NGUqvi8DeIEb5BBznPnQRWPgTiLyWhiiNuNEfUb9IFmYZBO6AnyH1VyO0SWa2OGWCSza6kjMrkRlDp2YAuy+eBvVIwAuZJzIYGl92aR52JLAawHU90H41dm4VaY1w3JV4x4CJj4ATnSN9gfQUT9Tw8Jh6tuyl+lLa3EzJHJIFLQFQpUv4xkE7GoeFIkiWc6o0fWaVHjMjyLmLBDAvuCfOoIYLZsO9w5IBXJnbID/AEh37HG4+FbPBLO0LqYHyVyQokJVdWxIXOAT60akVLS3m91jkNxNHbiaYxrawyPK5D7mQqcdwQM+RqS34o844rNbxyxSNLb5VVYTCMYDEqBkEgMdqpJcIjrlpoLeWSVY2W5dVLRN4/APoAk1qQWllG3Ua4ZJH36guGEjDsMsDkgfGoliaxLGbgxudXU69zp6udZTS+jVq3/s4z8KxWublrPiQuevpFtlutq0ibqHATVsDpx2rTllsCTraWTL6PeHd3VXA14WbPhON9qV/MvGHlmlQTzPCGwqvIzDA7Hc79qIIfZnMRFxRgZQRbIf0P8ASDxN9D40UW9vLcQcODG5x73IH95bROwMbN4WH/jxntvSktb94iWileMsMEoxUsB8u9FXJ8pmaSa7ndhGAsZeVso53JQk5Bx6UIN7CwhWaxmgIAN8YyFaUowCOc4lGoMD6bGsSeYSW0jWyPC4vltsCZmEqzEkk6xhG79thVMQrNMrSXcgCtrBM7fS7ZBJ2OKFOaL1DM6W7MIVYYAY4Zk/XPq3fei2DHm7hMK2k7x4BspoxGFeUgFmwwfqABjkfSX41ncNj97tjNOZC0/E445RFnLI0eSAvmdqzOF8G4jfwySK0kkKjLGWUqr9MasKG+mR91U+B8JuLiJ5IXVIY3Us0k3SQSEeHHq+PSjIj5o4BAkJmtUTCXIjJRpQ3iBwrpKBltu4qPljlm3uLdLiVTi3ml97wxGY1QyJ/lyQBVK94RfPOkE0yFinWjaW6BiZewKudid/nVLjvLl/aQdQyoYZ36ZEE4cSN6ELs3agL15DtOtEkudNzcsYDqOTAkAmAHrlmC5+BqCw5ftGuLFkjMZkuTFIqGYIyhS2zOAQwI3xQ9ccm8T1BWnQy26F1iFyDLGqjJCrnIIHkKz+GXlzKyyTzSHTujNI2V/ynOx+VFMbhUcFw7jRJGIopnKGV3WbpuEQ5GXG2SQvwoW54tI/5v0QVEsZdlPU0gq2nKGQBiCPWvtvMqhSkugr2ZXKsCdz4gc71n8bgaYGUSmRhsS7ljj5k5AoBu7gKeI/VUE1xq3NWrnhs/u3vLYMXV6PffVjV29MedQcJ4e8zYVSfjjaqqWUaYz8RisejG85fdIJHk/VU4A7Cg6ola3K3FRa3KTMpYLnYHBOQR5/OmLH7W4gMe7P/rX8qUlcoS2G2/tciK492fPrrX8qs8tc1WUkMj3QAD3qMisQ2g9PCyOv6yK2M0tuV+CJcyN1ZkghjGqR23OOwCJ3difIVt33IwXi68OjlJDFf0jKAcMus+EeePKhboq5Vv4oXT3ieEyjiokaQFcMnRYagR2TOKm4Bx20H8niZ4yFmuyQxGELsxjLZ7AnGCaEr7k23Nvdy2007NaY1rLCEDAtoJVgTuD5VpJ7OLf3mOya4n95eMPkQAxAsmsDVqzjyzRBd/8AIrcz2nXMIkDS4d5YpCCUPT1lFChdWMZrK4tzd0bW0a4eOaeO5kZ1jaMnBTAJ0ADz70KcO5Kh90W4uJJyXmeIJbw9TSYzgl99s+QrC5z4ELK7kt1k6gTThsYPiUNhhnZhnBFAz+WuZrWQWskhiRjc3DsrlchWiOnVnyzsKxv/AJsDZQTylXnju2XSAiv0TEdsKB4NWO9AXB+Xrm6DNbwtIEIDEYAUt2ySRjNW7nkq+jWR3tpAsW8h28I9cZyV+IyKBj8v8zW0kNuzsiZ4n1GR2XKoY8ZI9M7ZqhwTnJZ+IotwYlSBpzE+mNdechEyRpA7YJGxoGHJl90et7tJ09OvO2dPfVpzqxjzxXW35QvHiEywMY2UupyoLKvdlUnUw+IFA3I+P2pmsZJGj1r7yJOo8TsBpJQOygBhntQ7Dz0os7a4m0vPHcupVdCv0imwIUDwavwoO4xyRdW9vFcugMckYkJBHgBOAGGe/Y7etUOC8t3V2Ga3haRVOGYFQAT5ZYgZ+FA1uDcy67WzMEsEbG6meZZHjDLE0gY51g7Fc7DvtVjhXMFoBc+6tGG99Y/0kceYcDTgyKcx5zsKAeA+z+WSG7lnWWM22F6ahNTOdyDrYAADBz8dqx+V+U7i+ExgAJhTWQSBq9AMnuaBpPzCs1vcwW1zb2498ZjuhRYWjOooCvjBk9Bneo7DjFiI4bh3hL3UcNrKnhzHpDrI5H6ufAc0Bw8gXD2oljRmn94aBovDhdKa86icZ8sVk2fKd5K8iJbvqiOmQHC6D6EsQM/CgaVrxC0iaW3ikiMkNpDHDIHjXW2otKUkcEajkfZXLDjlt73c7wiY2kQRllj8UoOHxIV0CQrpyceVLK35MvnZ1W2fMbhHB0jSzDIBydsjfPaul5yhexRySSW0ipGcOSB4fiRnOPjjFAzLvmSFJblwYBMOH4zqSTVKG2yQoUyY9BQdzjxhJrfh8pZHnMLicqFDEh/DrCgb6ayeUeWjei5CltcMJlRVAOsggBd+3fvUV7yhexBzJbuoROoxypATOnVkHcZ22oCX2ccfAuGWaYrElrOqK7eFS69lHqTXbkO5U2U8LG1lBlVvdrhzESQuNayAj5YoHv8AhssIjMqFOqgkTOPEh7HHoa0JuUb1Ius1u4jChiSVyqnszLnKrv3IxQF3O97FLc8PhieAGOBYnKNmGJixOAx7hRUXOHMluZorSHe2ttMaOpGCxIMkvxJ8j8KE7rle7jDl4HUR6Q5OMAyDKYOfFkdsZqS/5QvYU6klu6rkAnYkFuwZVJK5+IoG7d8Tg98uZy9ksDwMq3KSD3lsxgD9okYO3agjkTjUDXUIkxGI0cgvow7BcKoLAhSfIntQ5fclX0Kh5LZ1VmVAfCcM5AUMAcqSSBviqi8u3JaVek2qFgsoyPAWOkA7+u1A4U43a9awkdo9a+8iTqPE7AaCYw7KArDPaszlfmaCaKxe9eIyrdSKSwRdKGI6NQAA0B8Yz6Cg+79nlzBdRwToxWQgBotLEkoXwAT3GDnPoay7Dk69nTqQW7vHqKq3hGrScHAJyx28qA45k43iwRbqSKaYXhZljaMnR0yAToAHeh+z5ygj+jAw+taxrDk69mUNFbOysWUHwjJQ4Ybkbg7YrOvOEzRIHkjKqWZATj6UZwwx3BBoCjjHOsc0LxiJlLLjJI2oKrlcoO8UTMcKCxPYAEk/UKs/yXN/cyf6G/KiD2W/1nb/ADb9006uaRqNujZ6T3EaS6ThiGOAM+hJGfhmiybHnP3aSNlLo6753UjOD5ZG9GHHuZIZOMLduk4iGjIBMco0oFyCDtuM0Y27w++X0K9bow2t0mZFVgulkz0j+tj4nI2oetOTIbl7SRJ5ulcRTSP1FQyL7t9IDGxz5UR341zzG1pdRC4url7hVResiqsSq4Y/RPibAxmtLhXPkEckUiTX5SNdrUgOpYKV/pSdRXJzisbg/JtvdC0kglnWOeaWFg4TWpiiMoKldiDjFQ8r8AWSGCeS4aISXbW7HAwqrGZNQPrkY32oL/DOOKbOOBvfrWRJnldreMnq9Q6hq3ByOwztWZzeYb2a7uVjmifEQhjKYaY4CyM4A77ZyKOIZLmI28cbzuk0ph1fzebAALZR0bGrA7N2q5M82mBo52xPdC1JboSMud9SPHt5EaTRSs4TdPFw+8tjDP1J2iKkI2MRsS2T8q37jm9PfDIY5wrcO900lTqLlNOcH9XNGQuZH64huZGaK4S3brRx6T1X6etdG+Qc9++Kp8Q6Qg4npkkeSGSCNnlWPbRPjK6Owzq2PlihjGXmSHqi76d31hZ+79Ho+DV0+nnXn6PnjFfODcyxJbwJcQzS9KExmNrVS2cHHTnBDImSDiiriCSQrJLHNJMkeg6swNGwYgHKqdcYGe5qDi9+FF1M87pHbLFhYlRi5lJGMt23AoYBOJ3sE9hBHJDde8QQGFFCEJqL6g5buRjbTioOA3EZsGs7lLqL+cCdXiiLZwukqQSPmDR/c3OmZ4Y7iVnW098TXHHoK6Q+h8blsHuK4twxuVtveJOu1t7zskfRHgL6MfSxgd6AR5i5l668RCQXC+8mDpZQ9oNiXx2JA8qx+SLn3c3KXEU4S4gaHVHGSULEHODjPajtuIBUt9V3IJ7i3SdFMSGLVKdIQkb7nO/wrS4ixt2n/nOp4CoKOYCJdRAYKiHXGRnbNEL/AIxxOP3Rba1huVVLzrjWrZKaAu5/tagTjyreuebopmvlaKZEuJ0mRjbiXGhAhDISPMd637y1uJnmWGUhkkgUR6FI6c7aGb1ypzXS74PKrOY7otD+hEEhRP0jzSGIhvLC6SdqLgQ5n5nNxb3USx3JaWeJ1Zo9OViTQdQQYBz2HwrtxPmhXuOIS9KfRc2YgTKHZgsYyfQZQ/bRFx5ugs2i6JkilSLS5gbWHbQWVYzlCO+GrP4jwGKe/ax9+n6yS6GDIgDJoLlk07AjGN/WiA7kXjUdp70s4lAnt2hBjGWUsRvuRRTy9zBE9xY2Vus0sKwzW8xdQpdbjxE6dWAEwrbnyof5n4PDBAk0MxZjKY2jZ4nYADIYGIkYPoa0uVuXPe7ayV53jSW5uFIRVyvThMmQ3c5xjBOKDI9o0xnv5OirPFCFgiKqSCsI07YHbOftoq41zRHMs7qlwjz24hKC1XbwqpzL3ZNs4xmqfCuH2yRW1xHc3apLce7BdMWdQx4vTTv270QS3bxRXMtxcSAW937qFiSPx4XVq8f0TigxeN80pNbRW6wXWLR4ngZlYmbpgaxMPLzx3xXfi/PMDNO8IlLzSI5i93jXGhw5DyZJfttsKKeIRNCLgzXUvTjeFF6ccepluEDZYHzGT29KHLbhKMLXN2RDJdzxhzGq6Qq5DbjIJwB4thRcZPFuM2pmnuYvfXkmnjmEZUpGmiQOwbDESdiF222qTjPH7Zk4iYUuTJelWAaLSsZVtRGQd/nW9Hy6zS26B5FSZ5FZ2MMgAiQyZRojjUQv0TUHCuFpci3eGeZY5bk279RY9S4QuGUrt5djRFVuabM3sN90roygprXR4UVITEQBnxktg58hmqnC+YLfTYNMt0j2Tu2lItSyhpOoNyRpPkdq1uF8NW4Cm3nk3uxaP1UTzBbWmk+g7GpG4YpKLFc+Nrlbco7QudLZHUXpHbGPotQC9/zaH9zHTlVobuS4dcH6MkokAX1OARWdzeqT6riIymSW5mYwkH9GhbKHA7E5P2UcyLAtnfmNpGMd1AjPKEBGmQr4dPYHB2NdreZWGVIIPmKLhNvaSAZKOB6lSB+FQ02+bj/M5v8AKPxFKShRR7NpQnEIWbOF1E4GTsp7Ct3nXnmWdwsOY0Rgy/2tSnKk+mCM4rE9mB/6lB82/dNNnmTlO3ussy6H/tLgfb61Ys8KbiHPd9KSXlXxRvEQI0UFZSC+wGNTFRlu+1UrLmq6iEAjk0i31dLCjw9Q5YHbxA+hqte2GJmjTxYYqD64OKOOCezuR4XWQqjNgg9yMb1EwO3vON6Xgk6gQwnXEI40jRWbYnSowSRsa5Lz1eto/SqvTk6qBI0QBypUkBRjBBO3xoov/Z7JHFpUiTz22Ix8POgDitgyMcjBHehjSk52u9URWRY+k5kRY40RdbbElVGGJBI38jUic5XR0DWiLHMJ0VI0UCQDGcAfdQwKJeVOUJrxxj9HH5uw/dHnQFfKXEDdSvEZHTrMJZCunLSIxkU7jw+I52o6veGzTI6TXJKSFS4WKJCxRgyksqg6sgb1mWfLcNnNbLFksSdTHu2BRZitNyBLmcyJG2uYv1ioYCOJGkC9uo6qGYD4msuDgjSrLGzssU2kyIMeLpkld+43PlRBzNEDJET5AmouE3ijLSEJqO2ogZA+dMHReWmLmXrv1DD7vq0p/RY06cYx2H0u9fJuE3YTpLc4Tp9LUY4zLoxjT1dOrGNu9E8EyOPAyn5EGvk42phhY8w8CdVjLSsxhjWKPYLpRDlRt3I9TW1y/fT3YKXMmpTpLhUjRpNByvUdVDONh3NT84AdBj2wKxeUnLXMejOllGr6qmJ/RvxCKSNjPBKYn0aGIVW1LkEbMDgg+dAXMN81vaRwGZ2RH1wx4UaXBLBi4GrAYk4z3pi8X2hf5fxFKPnwHXEfLSfxFMXpRvubL25Gh5FOpldtEUatIyHKlyoy+D60UcA5Zvbi4N/LKY5y2sMAAc405K4wBjyqx7NeER6BKQCx7EjtTOtVG21JGZCT9osF6uiOdlMQJZQkaRrqOxJCAAnHmaxeB8euoVjWN9Kws8ieFTpaVTG5375UkU9OauCx3cRiLAN3U7ZBpE8e4NcWjFXBC+TD6JpSxT/lmZI44Vf9HFL1oxpGz7bk+fYbURWXP0qW0ybG4muhcM7Ro0ZGnSQUYYznB7eVBJritUQ3uW71r2KWSWZ2ZnEky4XDPGuEI2yqgY2G1VoZpU6eiVlEUjSRgBfC0gw3ceIEeR2oS5K4v0ZsH6Mg0n6+1FklVpx7+YFH6ujosZE6aRxqrMCGbSqgMSNt87VRtOYLu4njxLpELl4wsUaAMwILFFUBjgnvXbiB/RP/AJTVLgFyqygk+mfsog04Vy26IFSZ0XqrP4QueqowGBxkd+3atS64LNKB1Jj4XEq9NI4v0g7Oemo1sPjXSw41HsCWAPmVbH24rU4jxBYVBbJz2A3pjWQIcamuSTHJMNLOrnTFEup421KW0rucjfPeo7aMgsSclmLscAbscnYbDfyFWOKXayNkAj5j8DUSPUFDm7/s5vkPxFKWmzzaf5nN8h+IpTVaxRX7Lv6yg+bfumnrxZPAwHcqcfZSL9lv9ZwfNv3TT4ujk70jfPhIcrQAXZLqToydsd84zuab/Br1JFyhzjvnY0uLSKOXiUoGy/DzII/jR/wy3VGIUBQBv9dCJ24surS2E3wNR7/ICsHmXl1LhSwGlu/waiUQKxBIGfjXW7AVcCi4QZt0WTDD6J+8GnhwXpvBFLEdmxgenkRSd5ogAkdvVv40Seyzjxy1q52+nH/EfxokHnE5f57bL8z91bxFDsltI9/G4B6aA5PxIomC1YsDnMUOojPnt8h51h8y8ANxoOCQoxgEj8KLONx9jXyBhiiBblbgZhYHGg+eGJH3115me5laQRSFEj8l7k4z3opMg1Adqw7O7Q3k8WQcjV3z8DQLO4mutRVnd0Iy2d8fOjb2VxZZiR9FAPtq3zGqhWCKATscedE/KHAxbW6juzDUx+dEz9T8aX9C/wAv4ilzzZwzqwah9KPLAevwplcdAEEhJxgDv8xQnGwwc4043PlipWqFeUeLTokaw5IyQfApVd/M5zTIWVpbfxZDH+zkZx8qFOTLZCJxqVgHLAg9w24othkVFQAjcbAb0SMPhtvOrsNahf1V6ed/UnvV7mLh6zQtHJgAj7D61qxS6N5B9fpWdx2fUhA86q4Q3GOHNBIVbt5HyNZ4o051TEKDzDfwoKrLnV/hn9LH/mH4imawpYcK/pY/84/EU1GWisnjNuXhcL3xt9W9Z/IoV3IkG/YfCiMJWFbQiK8IXsTn7aoM7vhsVtAzjJY4GSSc5rRtYg4RZxqV07GqHMBR4lSRWK9wV7givtvd7Rj9IxGy6gNvsqtOnGYY4dKIuBk7fVWdGaucdbVN8h99VKzRnc1t/M5vkPxFKumlzV/2cvyH4ilbRiiz2W/1lB+1+6ac/NN+IYXfzwcfM7UlvZif+pQfNv3TR17Ur4iNQDsT+FWNc+F9ZcSaKcSjvq3+IJ3pp2HFVco4wVZfpd8fD4UlpJDRr7O5pvHhC8SjJ+B+FCGik7HfbT99UuM3wjjZj5Dao14kSNKoR89qz+O2jPby+bFDj/ijRXcQuFlDb76vzrS5CsG9/jK7hQSSPTGP40KZZCe4PmDV7hfHZoJBJE2lvuI9DRh6Rt/KrJWlnyr7RuvLHFJGFJzrfOwAGcgVs8f54Cg9Adv1j/AVW9mNjmHi0cbJASDJIcAZ7eeTVeOTIwO9KS5vZJJeszEvnUD99MvhF37zGJovpDaVPQ+o+BomrU0pIIZPsI/jQ/aoElPSh0knxMSPzraveJwKdMjBT6NtWFfcZhLBI37/AEmHkB3P2UK2OHcP95uC3eOM7nyJHlR3GtZHLU9t0glu4IHfP0iT5ketbQGKoHPaLGTw25wMnQO3+ZaQUDTqMKZAMbjfGDXpHmKPVbSKfMD8RSvueFZkVGzlgcH498VEoY5av3tpAxVijbMADuDR/ZuFlJiJKuuoEYBGfLOM0Pnh2MKATk59B/xVuyuBE47lQcHGdif4bVCC94S+7E49M1R4k+lCfQV9k5hixiMlm9MHb5+lZ08UkwxjCeZO2aqgDmoFlBPbc0I0z+PcMyuDuDsT8Ph8KBb/AIMyMdHiUeYqMVNytweWeVemM6SGJ+ANOKPgEjd8D76XHJ/G5bZo4hGulnGSQcnUQO9O7X5VG+Qvf8rnT4JDkd9u9CV9wSZGLhSSNyRvtTVC5qtNGAykd/xqrYBOHccAGJlJA+BNbEHEEk2ijIY9iVI/Gor7oS3TxoCjL3BGAxO+V+Fa/C2iEcmg+NAQ/qu2fwozHaHhCPGNQ8X9od6ozcuuN0IP3GiW0jwi/IVYRcVWsK3nOzdLSbUpGw/EUpK9F+0tf+mXPyH7wrzrWWOhN7NzjiEP7X7po89ogQwDP0s5X+NAPs7I9/iz/i/dNW+Z+NySTyDUNIJUD4DaqTwOaSxAAyScAUx+S1vIDEohxHqIc4zqye59MUH8s30MM6yTKWCnIx5H1x8KbnD+Z7aUeCZc+jbH76E9aF1b4OVFTW8O2WxXEuAwyrAj4HNTE5GD2NRv0oefhbyyP0cK6ndv1X9flj76B0hYnABJ+AJ/CvQF9wO0lGl40x8ML94qpE9pajCdJPrBP296us2FfwHhcifpGR1A7kqRgfXVu8uc5Ao441x2GW2lVZVLtsFzvsRS8lbBomPlu22D5Vs8A4u1rMsinw9nXyIrHZfMGu8fxoHJxvhdtcwdYhCunUGOMfbS24zb2qWkr27EyfQYEY06vT86t8B4oZI/c5WIi3YY7nbOnP31Vm4dGH6chI6qrn6iMfXV1b+h6xvZNIZWKuo3IOM0Ycs88XMeOo3UT0Y7/UaCJrcBmT4kH6qmEwUY7YFEPO05jhuYW0nD4+gcZ7jt60MzJmUY7DO/xx3/AIUI8nyF7mJc92/gaO7u10E5J0+mD5edGozVk1Np2P8AiH37Vf8A5PVIi7j0IHntV/g/CEJDgEjHc/hVji6Fx4ewOPzqKjs7WN1DJ5juK6cSQIo7kZ7etWoLLQETfLbnvtVfi8edxnYY2xv9VAF8aupHOFXSvy7fAkVlxWOGwc+I+fb/APtGsnCyADnCkZORv9dU7iJMrjTkEYGPI+e/xqs2MduEnVGBg4ZTj0wQaZboDQtZWzgjIAz5Y32omGzY8iNvmO9RrlMlVLo+OMepI+7NWxUEsWplJ/VOftGKqhvmaAPLGF2dG1Fh3C7YB9d6riwEQmnDEdWL9IvxPbbyP51rSRkySsu+Wxg4xsAKp8xoRA5zjwj8RRkWxDwj5D8KlWobf6I+QqcCq0Gvab/Vlz/lH7wrznXov2m/1ZcfIfvCvOlZrn0t8J4gYJBIvcAgfWCP41C05O57moa5UZSdWuy3BFQ1ygNeFe0F4LforEpYAgOT2z8Mb1iyczTHuzb/AOI1iVyi605OOSkEajv/AIiarR3hGfM1VrlDav2nEijaiM/XVqbjYb/x/wD7f8VjVyhrV/lj/D9//FSrx3/B99Ytcoa2xx7BDBMEHIOaucY5t67Rt09LJvkN3+6hiuUNbFxxvU5fp7k57+v1VDNxXUQdOMDHes2uUNEXAuaPdpklEYYoc4zjOxHp8aKV9rDAk+7Ak+rn8qWlcobTTPtiYJpS1VdsAhzt91dYva+wUBrVTjz1kZ+6ldXKG01F9sbDJ91Uk+ZkO33VVl9qzMQTbDb/ABn8qWtcobTKuPauzdrcD9sn+FUV9oY16jbKdu2s/b2oDrlDaY0PtQKsW93Bz3y5/KrL+1wnB91GQc/0h/KlhXKG01P/ALhP/qj/AHD+VfP/ALgP/qj/AHD+VKyuUPqmM/tRzn+b4yc7SHz+qq3FPaOZYzH0MZxvrJ7EH0oCrlDaakftiIAHuo/3D+VSD2zn/wBRf9w/lSnrlDaYnM/tQN3bSW/u4TWANWsnGDntj4Uu65XKJu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6512" name="AutoShape 16" descr="data:image/jpeg;base64,/9j/4AAQSkZJRgABAQAAAQABAAD/2wCEAAkGBxQTEhUUEhQWFhUXGB8YFxgXFxcZGhccFx0ZGB0fGhgYHCggGBwlHBcXIjEhJSkrLi4uFx8zODMsNygtLiwBCgoKDgwOFBAQFCwcFBksLCwsLCssLCwsLCwsLCwsNyw3NywsKzcrLCwsNywsKysrNysrKysrKysrKysrKysrK//AABEIALwBDQMBIgACEQEDEQH/xAAcAAACAwADAQAAAAAAAAAAAAAGBwMEBQACCAH/xABFEAACAQMCBAMEBgULBAIDAAABAgMABBESIQUGEzEiQVEHFGFxMoGRobHRI0KCssEVJDM1UlNicpKT4SU0Q1QWF2Oi8f/EABcBAQEBAQAAAAAAAAAAAAAAAAABAgP/xAAbEQEBAQEBAQEBAAAAAAAAAAAAARECMRIhQf/aAAwDAQACEQMRAD8ARwFcxRL7OIg3EIQwBB1bHcfRNPH+S4v7tP8ASPyo1OdeadNfKZHPXMgz07aNFTcF9Iy2Njj0FAMsJG5omK1c0mpGrd4NzRJARsrqP1WUH7zvQwPaT6V90H0NPnljiNveR6ljQMNmXSNvu7Vte4xf3af6RViznXmvFfK9KT2MWk/o0/0r+VZj2Uf9hP8ASPyqHy8/V9p/Cxj/ALtP9I/KqfEbm1gGZumvwwMn6hQ+SMrlM2952swfBDq+OlQK7WPOdk5w8QT46QRRMLCvtPiwS2mGqIRuPgFNXBw2L+7T/SKq/Lz1XK9H2PDota5iQ/sr+Va0nDIP7iH/AGk/KofLy1XK9NcYFrAmpoIif1VEaZJ+yl3xPiM8pIit4o1PbTEmftIoXkqa5TK/k68jGvQvruifhitTgfN8IcR3ltCvlrWNdvmMUTChrleoouG2zKGWGEg7giNMH7q4eFQf3MX+2n5UW8PLtcr0jzRw6EWdwVhiDCMkERoCPrxSXhmOwUAnHbTmiYFq+gUYSwuRrKDHbOBW1b+7tgkAMAAMeePXahha4rmKZY4uoJxGmnUF1YG2aqXd+A+4BH+UYoYX1cpprfwtEcRoG/yjBqGys1lQlVBYnGMAdqGFnivlNi9mzZXS9BMJGRrAGQw+OKU9EFPsy/rGH9r9003edLsR27ZbA7tg7ken10ovZn/WMP7X7pop9onENV6kLbL4c/HJqtRn8O5JurxescIjbrq228sCvvEPZxdKQECuG74OMfXTjgI0KF+iFAHyxVkDIo38wl19lk4XLyIp9Bk0N8d5RmtwWOGUdyPyp+3sgAOSB86COc2LwN09yfSmJZAPyNxpYJkGdOo4YkbEeXy3pwx3QdQwBGfI99q86I5Vs+YP4U4+SOK9eNznbIwM7jbBHyyPvqxORYz5U1V0V3Vq4BRoL888f91iAQ/pX2X4D1pQzzM5LOxYnuSc0W+0idpb0RrvoAUfM7miXlDkOPAacaifI+VSs0rYLdn+iCfqqV+HyL3WvQFlyrbxtlIwKt3nBIXXBjXf4UxPl564TxSW2cPExUjuPI/MU8eBcRW5t0lX9Ybj0PnS09oPLy2zAoMKxrY9k3EMrJAfLxj69jRYY1mfGtarNWTa/SFX5JQMZOBmq2mPCkc6nGo+WT2Fdjw+NOyiu1vxOJshZEJHcBgcVj8Q5shViih3Yf2VJ++iat3MQIOwpMe0CzMUhONmprW/GklBxlWH6rDBpce0xsAHuCaiVP7MObHWVbWVso+yZ/VP5U2GNeeeWLKXqJcKvhRwe+M4O+PXavQJfIyPOqsU+YRqtZlHmhFJ+Xhc1vmSMNp0/SI8j3yPKmzzHMRazFe4QkUq7DmST9Ish8DKR4v1flUqVlXvE3kIUbDAzjzIok5d5RuLoA7InqaEuFDqXCKOxf5beZ+G1PCDmu1gUIoY4GPCjY+3zokiGw9nMKwmOQ6snORkYNBnOHI0kA1RsXUevcU0bjmGNYBNglD6d9/hWFJzmkowLeQjzJwPuJ3oEzZXDI2GNayNjeM9/jVLm6HTOXUHQ3bbGPhUXLfFFimXqLqTzFGRRLcsnC50Dg6gdQ2BGfvNK6mfzd0JY5HiAUCMnA2yfLI+FLCoUU+zP+sYf2v3TRX7VeBSGRbqJSRjD47jHY/KhP2an/qEP7X7pp6OAwKncEYP11Y1yX19zFfIqrEB/RoVGnJIwN85A70ZcBvbmSBjMqrIBtg5ztXTgKRmICQDVGShz5aTj8MVoQ30I1LrUeHODttVahc3/B7ybMrSk5P0PFjHn2qzy1wqdGYMPBnsfP6j2re4dzHD1umh1Kf1gNgf41c4rxaNCCDRKVfMvLo9+ZE8KuNQ89/SiX2b8JaJZXbsSVH7Ox/CobrSt+09xkQsmIyPN8bD50aWNuEiRR6b/M7n7zRJE8dS4qBa7ZopOcUcvxRz/wDl+4U1bDi+hQem5Xtnw/gTml5xOy6XFQT9Fzq+WdqO7TlhH8bEt6ZOw+QqIK7O9V1yvp9f2VnXnHcOEUL8Wdwg+odzXbhVsE1heyjG1dzwSKQ6mVW+BAqtBXn7h5ubdmBGUBYFTkEedBXsvci8x6oc02uIWEccTIqgAgjA+NA3JPLTQXLyNsMEKPnUQfwnxCpL+MPGyt2IqCPvViqrM4By90WaRmByNgoAHnU1vw6ObWGHf0OMfHarklydOlSAcY37UMWZmjm1zSAAZ2BGPs9KDePBYohkZ27ZP50C87WTTIEQZOaLb3inUTUpGPUVgNOCcmiK8iC1t3G3TSMY2/XH45o24FddW2hf+0g/CgbjMJuYTH8c7bkgb0c8uPE1tH0DlFUKPUY8j8aEQ8zSFbOcjuIyR9VKFL4Mp1INx3H5U4+ZIwbaYN20HOO9Ji+gRV8BOD5HypStT2a8OSS7bP6qEj69qYlxylk5aZyM+bYH1AClZyLxDoXqE9myv201uI8Syyl8iMegJJPljFQjVv8AhqG3WEA6QR86zTyZDJhgfh3bP41g8Qju2I6b3HTz5jDfbmtXlqV/EE6gC/S153PwPnUX8Z/tC4LFFZNgZIIwScmk5bf0g+dMz2l8TYwhWOMt+FLO2jyfSqxfRZd3Gm3mVSN0w3xHw9KBa17iZtDKT5YrIqJRN7OP6wh/a/dNPBGpHezv/v4v2v3TTrBqxrnxR4qmlg42BOHx6ntmqMxkJ06YjGR+vkn7q33t+oCpGQRWHfP7kR1wWQ/RYDP1H0NVWYnDXVgEaNFzvoU/iah5iu1BUedSXXNccnhgjd2xnCqWOPXCihaESXMoY5wWx9Fidu+FAySKiaNOH8G98iGe0Tq5/Z8qIZDUXLFzGkaxQ5yCS5YEHI76gdxWxc2YkPh2P3VVjIFSV2msnQ+Ibeo7VFLKqjLEAepOKKyuNcJVyJdOXUYH11LY3zrERjsO/pUtxxWNCAWO4ByASACcAkjYDPma6yydJsj6L9x6URFwjiD4cLKgDf2gcj7O9bdpcr26mp/PCkD/AIr5w+0ibxbb+hxVyZ0i8wProKfEmOnJ7VBbsD4gMZrpfcUifK+NgNiEjd8fMqNqzbXjaFiiq2F/sqzHbb6KjNBvR96shax4+MRA+IlSPJlZW32GFIyfqq5HxuHPi1oPWSN0H+phiiucSstWGxkDuKH+hb68vNqI/VwoA+wZqfinPaKWS1ikuHHfSrEDy30jNCkJkvZJRcxGJghaNBGYzsfERkAvtRLjU43xuNfBGc/KsL3osRVRuEsjDSCwY4GATnPwFGvL/AVVFm2fI2PkPqPY1NTX1ZBaWz3EuzafCD6nt9dLnk/nGSzmLHxRucyJ8/NfQ1e9oXG2uHESZMSNpzg4d/TPnj0oXisiCwZWBX6QIOV/zelLUtPL/wCY2k9tIY5BrCE6G2P/ADSe5iuw75XI9fnVe2jw2B8qjuoiWxTV3Va3mKsGB3ByPqp1ckcxpdJpYgSAYKmkhLGVOPSt3k/LXAQHBYbEbEEdsUNPZ7SQ/wDkAX0xWbxji8dvGV1gsR5elBV+96hK9RiKHOKyMqlnySai2qHNPGGuJc/qrsKz7VC2cdwM1CYyT8TVrpGMd9z6VWa7TwNobV6VkUStdLJA4IwwT7aGqjIl9nQ/n8X7X7pp6JCo70j/AGaf1jD+1+6aechyDirHTnxYwB22qnx6aD3Z2ucCPtv3ydhj41Y6XgGfI5oA9pd/I8B0oBDDOI3bVuXZdQ8PpjzqrbiXkNora7u5bdw5jspJB81Kt/Cia2WG1lPEo2DJetEtqm3ga4YGbb4YP30pOWrWWWaPolSZJOgY+r02cMNRBA/UIHejqzWBljaaExQuZBCfeCVR4mAbSvaPxdiKy5tDjdskUtzcdGS4eS/aHSskiCMBVOQI/M/Havt1bJC11kTXHTvY7eNeuyEI8SyEZU+JlJbv6CpbKztVDyR3bqTvIVuGBbP9o53PxrNsY4uskqo3QaZlV+qza5Y1yXZD3OknxVVxp8OgjaGB5mlfrTSR4Z5tcao5VVAhBBfHfV3qrwMhrq0Eg6kYuZIsPtqwHCMw8yMdj61Tn4ggmYBnhRnZCEuChLKMlnjB2B9fOrUEUUq9NGUqvi8DeIEb5BBznPnQRWPgTiLyWhiiNuNEfUb9IFmYZBO6AnyH1VyO0SWa2OGWCSza6kjMrkRlDp2YAuy+eBvVIwAuZJzIYGl92aR52JLAawHU90H41dm4VaY1w3JV4x4CJj4ATnSN9gfQUT9Tw8Jh6tuyl+lLa3EzJHJIFLQFQpUv4xkE7GoeFIkiWc6o0fWaVHjMjyLmLBDAvuCfOoIYLZsO9w5IBXJnbID/AEh37HG4+FbPBLO0LqYHyVyQokJVdWxIXOAT60akVLS3m91jkNxNHbiaYxrawyPK5D7mQqcdwQM+RqS34o844rNbxyxSNLb5VVYTCMYDEqBkEgMdqpJcIjrlpoLeWSVY2W5dVLRN4/APoAk1qQWllG3Ua4ZJH36guGEjDsMsDkgfGoliaxLGbgxudXU69zp6udZTS+jVq3/s4z8KxWublrPiQuevpFtlutq0ibqHATVsDpx2rTllsCTraWTL6PeHd3VXA14WbPhON9qV/MvGHlmlQTzPCGwqvIzDA7Hc79qIIfZnMRFxRgZQRbIf0P8ASDxN9D40UW9vLcQcODG5x73IH95bROwMbN4WH/jxntvSktb94iWileMsMEoxUsB8u9FXJ8pmaSa7ndhGAsZeVso53JQk5Bx6UIN7CwhWaxmgIAN8YyFaUowCOc4lGoMD6bGsSeYSW0jWyPC4vltsCZmEqzEkk6xhG79thVMQrNMrSXcgCtrBM7fS7ZBJ2OKFOaL1DM6W7MIVYYAY4Zk/XPq3fei2DHm7hMK2k7x4BspoxGFeUgFmwwfqABjkfSX41ncNj97tjNOZC0/E445RFnLI0eSAvmdqzOF8G4jfwySK0kkKjLGWUqr9MasKG+mR91U+B8JuLiJ5IXVIY3Us0k3SQSEeHHq+PSjIj5o4BAkJmtUTCXIjJRpQ3iBwrpKBltu4qPljlm3uLdLiVTi3ml97wxGY1QyJ/lyQBVK94RfPOkE0yFinWjaW6BiZewKudid/nVLjvLl/aQdQyoYZ36ZEE4cSN6ELs3agL15DtOtEkudNzcsYDqOTAkAmAHrlmC5+BqCw5ftGuLFkjMZkuTFIqGYIyhS2zOAQwI3xQ9ccm8T1BWnQy26F1iFyDLGqjJCrnIIHkKz+GXlzKyyTzSHTujNI2V/ynOx+VFMbhUcFw7jRJGIopnKGV3WbpuEQ5GXG2SQvwoW54tI/5v0QVEsZdlPU0gq2nKGQBiCPWvtvMqhSkugr2ZXKsCdz4gc71n8bgaYGUSmRhsS7ljj5k5AoBu7gKeI/VUE1xq3NWrnhs/u3vLYMXV6PffVjV29MedQcJ4e8zYVSfjjaqqWUaYz8RisejG85fdIJHk/VU4A7Cg6ola3K3FRa3KTMpYLnYHBOQR5/OmLH7W4gMe7P/rX8qUlcoS2G2/tciK492fPrrX8qs8tc1WUkMj3QAD3qMisQ2g9PCyOv6yK2M0tuV+CJcyN1ZkghjGqR23OOwCJ3difIVt33IwXi68OjlJDFf0jKAcMus+EeePKhboq5Vv4oXT3ieEyjiokaQFcMnRYagR2TOKm4Bx20H8niZ4yFmuyQxGELsxjLZ7AnGCaEr7k23Nvdy2007NaY1rLCEDAtoJVgTuD5VpJ7OLf3mOya4n95eMPkQAxAsmsDVqzjyzRBd/8AIrcz2nXMIkDS4d5YpCCUPT1lFChdWMZrK4tzd0bW0a4eOaeO5kZ1jaMnBTAJ0ADz70KcO5Kh90W4uJJyXmeIJbw9TSYzgl99s+QrC5z4ELK7kt1k6gTThsYPiUNhhnZhnBFAz+WuZrWQWskhiRjc3DsrlchWiOnVnyzsKxv/AJsDZQTylXnju2XSAiv0TEdsKB4NWO9AXB+Xrm6DNbwtIEIDEYAUt2ySRjNW7nkq+jWR3tpAsW8h28I9cZyV+IyKBj8v8zW0kNuzsiZ4n1GR2XKoY8ZI9M7ZqhwTnJZ+IotwYlSBpzE+mNdechEyRpA7YJGxoGHJl90et7tJ09OvO2dPfVpzqxjzxXW35QvHiEywMY2UupyoLKvdlUnUw+IFA3I+P2pmsZJGj1r7yJOo8TsBpJQOygBhntQ7Dz0os7a4m0vPHcupVdCv0imwIUDwavwoO4xyRdW9vFcugMckYkJBHgBOAGGe/Y7etUOC8t3V2Ga3haRVOGYFQAT5ZYgZ+FA1uDcy67WzMEsEbG6meZZHjDLE0gY51g7Fc7DvtVjhXMFoBc+6tGG99Y/0kceYcDTgyKcx5zsKAeA+z+WSG7lnWWM22F6ahNTOdyDrYAADBz8dqx+V+U7i+ExgAJhTWQSBq9AMnuaBpPzCs1vcwW1zb2498ZjuhRYWjOooCvjBk9Bneo7DjFiI4bh3hL3UcNrKnhzHpDrI5H6ufAc0Bw8gXD2oljRmn94aBovDhdKa86icZ8sVk2fKd5K8iJbvqiOmQHC6D6EsQM/CgaVrxC0iaW3ikiMkNpDHDIHjXW2otKUkcEajkfZXLDjlt73c7wiY2kQRllj8UoOHxIV0CQrpyceVLK35MvnZ1W2fMbhHB0jSzDIBydsjfPaul5yhexRySSW0ipGcOSB4fiRnOPjjFAzLvmSFJblwYBMOH4zqSTVKG2yQoUyY9BQdzjxhJrfh8pZHnMLicqFDEh/DrCgb6ayeUeWjei5CltcMJlRVAOsggBd+3fvUV7yhexBzJbuoROoxypATOnVkHcZ22oCX2ccfAuGWaYrElrOqK7eFS69lHqTXbkO5U2U8LG1lBlVvdrhzESQuNayAj5YoHv8AhssIjMqFOqgkTOPEh7HHoa0JuUb1Ius1u4jChiSVyqnszLnKrv3IxQF3O97FLc8PhieAGOBYnKNmGJixOAx7hRUXOHMluZorSHe2ttMaOpGCxIMkvxJ8j8KE7rle7jDl4HUR6Q5OMAyDKYOfFkdsZqS/5QvYU6klu6rkAnYkFuwZVJK5+IoG7d8Tg98uZy9ksDwMq3KSD3lsxgD9okYO3agjkTjUDXUIkxGI0cgvow7BcKoLAhSfIntQ5fclX0Kh5LZ1VmVAfCcM5AUMAcqSSBviqi8u3JaVek2qFgsoyPAWOkA7+u1A4U43a9awkdo9a+8iTqPE7AaCYw7KArDPaszlfmaCaKxe9eIyrdSKSwRdKGI6NQAA0B8Yz6Cg+79nlzBdRwToxWQgBotLEkoXwAT3GDnPoay7Dk69nTqQW7vHqKq3hGrScHAJyx28qA45k43iwRbqSKaYXhZljaMnR0yAToAHeh+z5ygj+jAw+taxrDk69mUNFbOysWUHwjJQ4Ybkbg7YrOvOEzRIHkjKqWZATj6UZwwx3BBoCjjHOsc0LxiJlLLjJI2oKrlcoO8UTMcKCxPYAEk/UKs/yXN/cyf6G/KiD2W/1nb/ADb9006uaRqNujZ6T3EaS6ThiGOAM+hJGfhmiybHnP3aSNlLo6753UjOD5ZG9GHHuZIZOMLduk4iGjIBMco0oFyCDtuM0Y27w++X0K9bow2t0mZFVgulkz0j+tj4nI2oetOTIbl7SRJ5ulcRTSP1FQyL7t9IDGxz5UR341zzG1pdRC4url7hVResiqsSq4Y/RPibAxmtLhXPkEckUiTX5SNdrUgOpYKV/pSdRXJzisbg/JtvdC0kglnWOeaWFg4TWpiiMoKldiDjFQ8r8AWSGCeS4aISXbW7HAwqrGZNQPrkY32oL/DOOKbOOBvfrWRJnldreMnq9Q6hq3ByOwztWZzeYb2a7uVjmifEQhjKYaY4CyM4A77ZyKOIZLmI28cbzuk0ph1fzebAALZR0bGrA7N2q5M82mBo52xPdC1JboSMud9SPHt5EaTRSs4TdPFw+8tjDP1J2iKkI2MRsS2T8q37jm9PfDIY5wrcO900lTqLlNOcH9XNGQuZH64huZGaK4S3brRx6T1X6etdG+Qc9++Kp8Q6Qg4npkkeSGSCNnlWPbRPjK6Owzq2PlihjGXmSHqi76d31hZ+79Ho+DV0+nnXn6PnjFfODcyxJbwJcQzS9KExmNrVS2cHHTnBDImSDiiriCSQrJLHNJMkeg6swNGwYgHKqdcYGe5qDi9+FF1M87pHbLFhYlRi5lJGMt23AoYBOJ3sE9hBHJDde8QQGFFCEJqL6g5buRjbTioOA3EZsGs7lLqL+cCdXiiLZwukqQSPmDR/c3OmZ4Y7iVnW098TXHHoK6Q+h8blsHuK4twxuVtveJOu1t7zskfRHgL6MfSxgd6AR5i5l668RCQXC+8mDpZQ9oNiXx2JA8qx+SLn3c3KXEU4S4gaHVHGSULEHODjPajtuIBUt9V3IJ7i3SdFMSGLVKdIQkb7nO/wrS4ixt2n/nOp4CoKOYCJdRAYKiHXGRnbNEL/AIxxOP3Rba1huVVLzrjWrZKaAu5/tagTjyreuebopmvlaKZEuJ0mRjbiXGhAhDISPMd637y1uJnmWGUhkkgUR6FI6c7aGb1ypzXS74PKrOY7otD+hEEhRP0jzSGIhvLC6SdqLgQ5n5nNxb3USx3JaWeJ1Zo9OViTQdQQYBz2HwrtxPmhXuOIS9KfRc2YgTKHZgsYyfQZQ/bRFx5ugs2i6JkilSLS5gbWHbQWVYzlCO+GrP4jwGKe/ax9+n6yS6GDIgDJoLlk07AjGN/WiA7kXjUdp70s4lAnt2hBjGWUsRvuRRTy9zBE9xY2Vus0sKwzW8xdQpdbjxE6dWAEwrbnyof5n4PDBAk0MxZjKY2jZ4nYADIYGIkYPoa0uVuXPe7ayV53jSW5uFIRVyvThMmQ3c5xjBOKDI9o0xnv5OirPFCFgiKqSCsI07YHbOftoq41zRHMs7qlwjz24hKC1XbwqpzL3ZNs4xmqfCuH2yRW1xHc3apLce7BdMWdQx4vTTv270QS3bxRXMtxcSAW937qFiSPx4XVq8f0TigxeN80pNbRW6wXWLR4ngZlYmbpgaxMPLzx3xXfi/PMDNO8IlLzSI5i93jXGhw5DyZJfttsKKeIRNCLgzXUvTjeFF6ccepluEDZYHzGT29KHLbhKMLXN2RDJdzxhzGq6Qq5DbjIJwB4thRcZPFuM2pmnuYvfXkmnjmEZUpGmiQOwbDESdiF222qTjPH7Zk4iYUuTJelWAaLSsZVtRGQd/nW9Hy6zS26B5FSZ5FZ2MMgAiQyZRojjUQv0TUHCuFpci3eGeZY5bk279RY9S4QuGUrt5djRFVuabM3sN90roygprXR4UVITEQBnxktg58hmqnC+YLfTYNMt0j2Tu2lItSyhpOoNyRpPkdq1uF8NW4Cm3nk3uxaP1UTzBbWmk+g7GpG4YpKLFc+Nrlbco7QudLZHUXpHbGPotQC9/zaH9zHTlVobuS4dcH6MkokAX1OARWdzeqT6riIymSW5mYwkH9GhbKHA7E5P2UcyLAtnfmNpGMd1AjPKEBGmQr4dPYHB2NdreZWGVIIPmKLhNvaSAZKOB6lSB+FQ02+bj/M5v8AKPxFKShRR7NpQnEIWbOF1E4GTsp7Ct3nXnmWdwsOY0Rgy/2tSnKk+mCM4rE9mB/6lB82/dNNnmTlO3ussy6H/tLgfb61Ys8KbiHPd9KSXlXxRvEQI0UFZSC+wGNTFRlu+1UrLmq6iEAjk0i31dLCjw9Q5YHbxA+hqte2GJmjTxYYqD64OKOOCezuR4XWQqjNgg9yMb1EwO3vON6Xgk6gQwnXEI40jRWbYnSowSRsa5Lz1eto/SqvTk6qBI0QBypUkBRjBBO3xoov/Z7JHFpUiTz22Ix8POgDitgyMcjBHehjSk52u9URWRY+k5kRY40RdbbElVGGJBI38jUic5XR0DWiLHMJ0VI0UCQDGcAfdQwKJeVOUJrxxj9HH5uw/dHnQFfKXEDdSvEZHTrMJZCunLSIxkU7jw+I52o6veGzTI6TXJKSFS4WKJCxRgyksqg6sgb1mWfLcNnNbLFksSdTHu2BRZitNyBLmcyJG2uYv1ioYCOJGkC9uo6qGYD4msuDgjSrLGzssU2kyIMeLpkld+43PlRBzNEDJET5AmouE3ijLSEJqO2ogZA+dMHReWmLmXrv1DD7vq0p/RY06cYx2H0u9fJuE3YTpLc4Tp9LUY4zLoxjT1dOrGNu9E8EyOPAyn5EGvk42phhY8w8CdVjLSsxhjWKPYLpRDlRt3I9TW1y/fT3YKXMmpTpLhUjRpNByvUdVDONh3NT84AdBj2wKxeUnLXMejOllGr6qmJ/RvxCKSNjPBKYn0aGIVW1LkEbMDgg+dAXMN81vaRwGZ2RH1wx4UaXBLBi4GrAYk4z3pi8X2hf5fxFKPnwHXEfLSfxFMXpRvubL25Gh5FOpldtEUatIyHKlyoy+D60UcA5Zvbi4N/LKY5y2sMAAc405K4wBjyqx7NeER6BKQCx7EjtTOtVG21JGZCT9osF6uiOdlMQJZQkaRrqOxJCAAnHmaxeB8euoVjWN9Kws8ieFTpaVTG5375UkU9OauCx3cRiLAN3U7ZBpE8e4NcWjFXBC+TD6JpSxT/lmZI44Vf9HFL1oxpGz7bk+fYbURWXP0qW0ybG4muhcM7Ro0ZGnSQUYYznB7eVBJritUQ3uW71r2KWSWZ2ZnEky4XDPGuEI2yqgY2G1VoZpU6eiVlEUjSRgBfC0gw3ceIEeR2oS5K4v0ZsH6Mg0n6+1FklVpx7+YFH6ujosZE6aRxqrMCGbSqgMSNt87VRtOYLu4njxLpELl4wsUaAMwILFFUBjgnvXbiB/RP/AJTVLgFyqygk+mfsog04Vy26IFSZ0XqrP4QueqowGBxkd+3atS64LNKB1Jj4XEq9NI4v0g7Oemo1sPjXSw41HsCWAPmVbH24rU4jxBYVBbJz2A3pjWQIcamuSTHJMNLOrnTFEup421KW0rucjfPeo7aMgsSclmLscAbscnYbDfyFWOKXayNkAj5j8DUSPUFDm7/s5vkPxFKWmzzaf5nN8h+IpTVaxRX7Lv6yg+bfumnrxZPAwHcqcfZSL9lv9ZwfNv3TT4ujk70jfPhIcrQAXZLqToydsd84zuab/Br1JFyhzjvnY0uLSKOXiUoGy/DzII/jR/wy3VGIUBQBv9dCJ24surS2E3wNR7/ICsHmXl1LhSwGlu/waiUQKxBIGfjXW7AVcCi4QZt0WTDD6J+8GnhwXpvBFLEdmxgenkRSd5ogAkdvVv40Seyzjxy1q52+nH/EfxokHnE5f57bL8z91bxFDsltI9/G4B6aA5PxIomC1YsDnMUOojPnt8h51h8y8ANxoOCQoxgEj8KLONx9jXyBhiiBblbgZhYHGg+eGJH3115me5laQRSFEj8l7k4z3opMg1Adqw7O7Q3k8WQcjV3z8DQLO4mutRVnd0Iy2d8fOjb2VxZZiR9FAPtq3zGqhWCKATscedE/KHAxbW6juzDUx+dEz9T8aX9C/wAv4ilzzZwzqwah9KPLAevwplcdAEEhJxgDv8xQnGwwc4043PlipWqFeUeLTokaw5IyQfApVd/M5zTIWVpbfxZDH+zkZx8qFOTLZCJxqVgHLAg9w24othkVFQAjcbAb0SMPhtvOrsNahf1V6ed/UnvV7mLh6zQtHJgAj7D61qxS6N5B9fpWdx2fUhA86q4Q3GOHNBIVbt5HyNZ4o051TEKDzDfwoKrLnV/hn9LH/mH4imawpYcK/pY/84/EU1GWisnjNuXhcL3xt9W9Z/IoV3IkG/YfCiMJWFbQiK8IXsTn7aoM7vhsVtAzjJY4GSSc5rRtYg4RZxqV07GqHMBR4lSRWK9wV7givtvd7Rj9IxGy6gNvsqtOnGYY4dKIuBk7fVWdGaucdbVN8h99VKzRnc1t/M5vkPxFKumlzV/2cvyH4ilbRiiz2W/1lB+1+6ac/NN+IYXfzwcfM7UlvZif+pQfNv3TR17Ur4iNQDsT+FWNc+F9ZcSaKcSjvq3+IJ3pp2HFVco4wVZfpd8fD4UlpJDRr7O5pvHhC8SjJ+B+FCGik7HfbT99UuM3wjjZj5Dao14kSNKoR89qz+O2jPby+bFDj/ijRXcQuFlDb76vzrS5CsG9/jK7hQSSPTGP40KZZCe4PmDV7hfHZoJBJE2lvuI9DRh6Rt/KrJWlnyr7RuvLHFJGFJzrfOwAGcgVs8f54Cg9Adv1j/AVW9mNjmHi0cbJASDJIcAZ7eeTVeOTIwO9KS5vZJJeszEvnUD99MvhF37zGJovpDaVPQ+o+BomrU0pIIZPsI/jQ/aoElPSh0knxMSPzraveJwKdMjBT6NtWFfcZhLBI37/AEmHkB3P2UK2OHcP95uC3eOM7nyJHlR3GtZHLU9t0glu4IHfP0iT5ketbQGKoHPaLGTw25wMnQO3+ZaQUDTqMKZAMbjfGDXpHmKPVbSKfMD8RSvueFZkVGzlgcH498VEoY5av3tpAxVijbMADuDR/ZuFlJiJKuuoEYBGfLOM0Pnh2MKATk59B/xVuyuBE47lQcHGdif4bVCC94S+7E49M1R4k+lCfQV9k5hixiMlm9MHb5+lZ08UkwxjCeZO2aqgDmoFlBPbc0I0z+PcMyuDuDsT8Ph8KBb/AIMyMdHiUeYqMVNytweWeVemM6SGJ+ANOKPgEjd8D76XHJ/G5bZo4hGulnGSQcnUQO9O7X5VG+Qvf8rnT4JDkd9u9CV9wSZGLhSSNyRvtTVC5qtNGAykd/xqrYBOHccAGJlJA+BNbEHEEk2ijIY9iVI/Gor7oS3TxoCjL3BGAxO+V+Fa/C2iEcmg+NAQ/qu2fwozHaHhCPGNQ8X9od6ozcuuN0IP3GiW0jwi/IVYRcVWsK3nOzdLSbUpGw/EUpK9F+0tf+mXPyH7wrzrWWOhN7NzjiEP7X7po89ogQwDP0s5X+NAPs7I9/iz/i/dNW+Z+NySTyDUNIJUD4DaqTwOaSxAAyScAUx+S1vIDEohxHqIc4zqye59MUH8s30MM6yTKWCnIx5H1x8KbnD+Z7aUeCZc+jbH76E9aF1b4OVFTW8O2WxXEuAwyrAj4HNTE5GD2NRv0oefhbyyP0cK6ndv1X9flj76B0hYnABJ+AJ/CvQF9wO0lGl40x8ML94qpE9pajCdJPrBP296us2FfwHhcifpGR1A7kqRgfXVu8uc5Ao441x2GW2lVZVLtsFzvsRS8lbBomPlu22D5Vs8A4u1rMsinw9nXyIrHZfMGu8fxoHJxvhdtcwdYhCunUGOMfbS24zb2qWkr27EyfQYEY06vT86t8B4oZI/c5WIi3YY7nbOnP31Vm4dGH6chI6qrn6iMfXV1b+h6xvZNIZWKuo3IOM0Ycs88XMeOo3UT0Y7/UaCJrcBmT4kH6qmEwUY7YFEPO05jhuYW0nD4+gcZ7jt60MzJmUY7DO/xx3/AIUI8nyF7mJc92/gaO7u10E5J0+mD5edGozVk1Np2P8AiH37Vf8A5PVIi7j0IHntV/g/CEJDgEjHc/hVji6Fx4ewOPzqKjs7WN1DJ5juK6cSQIo7kZ7etWoLLQETfLbnvtVfi8edxnYY2xv9VAF8aupHOFXSvy7fAkVlxWOGwc+I+fb/APtGsnCyADnCkZORv9dU7iJMrjTkEYGPI+e/xqs2MduEnVGBg4ZTj0wQaZboDQtZWzgjIAz5Y32omGzY8iNvmO9RrlMlVLo+OMepI+7NWxUEsWplJ/VOftGKqhvmaAPLGF2dG1Fh3C7YB9d6riwEQmnDEdWL9IvxPbbyP51rSRkySsu+Wxg4xsAKp8xoRA5zjwj8RRkWxDwj5D8KlWobf6I+QqcCq0Gvab/Vlz/lH7wrznXov2m/1ZcfIfvCvOlZrn0t8J4gYJBIvcAgfWCP41C05O57moa5UZSdWuy3BFQ1ygNeFe0F4LforEpYAgOT2z8Mb1iyczTHuzb/AOI1iVyi605OOSkEajv/AIiarR3hGfM1VrlDav2nEijaiM/XVqbjYb/x/wD7f8VjVyhrV/lj/D9//FSrx3/B99Ytcoa2xx7BDBMEHIOaucY5t67Rt09LJvkN3+6hiuUNbFxxvU5fp7k57+v1VDNxXUQdOMDHes2uUNEXAuaPdpklEYYoc4zjOxHp8aKV9rDAk+7Ak+rn8qWlcobTTPtiYJpS1VdsAhzt91dYva+wUBrVTjz1kZ+6ldXKG01F9sbDJ91Uk+ZkO33VVl9qzMQTbDb/ABn8qWtcobTKuPauzdrcD9sn+FUV9oY16jbKdu2s/b2oDrlDaY0PtQKsW93Bz3y5/KrL+1wnB91GQc/0h/KlhXKG01P/ALhP/qj/AHD+VfP/ALgP/qj/AHD+VKyuUPqmM/tRzn+b4yc7SHz+qq3FPaOZYzH0MZxvrJ7EH0oCrlDaakftiIAHuo/3D+VSD2zn/wBRf9w/lSnrlDaYnM/tQN3bSW/u4TWANWsnGDntj4Uu65XKJu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6514" name="AutoShape 18" descr="data:image/jpeg;base64,/9j/4AAQSkZJRgABAQAAAQABAAD/2wCEAAkGBxQTEhUUEhQWFhUXGB8YFxgXFxcZGhccFx0ZGB0fGhgYHCggGBwlHBcXIjEhJSkrLi4uFx8zODMsNygtLiwBCgoKDgwOFBAQFCwcFBksLCwsLCssLCwsLCwsLCwsNyw3NywsKzcrLCwsNywsKysrNysrKysrKysrKysrKysrK//AABEIALwBDQMBIgACEQEDEQH/xAAcAAACAwADAQAAAAAAAAAAAAAGBwMEBQACCAH/xABFEAACAQMCBAMEBgULBAIDAAABAgMABBESIQUGEzEiQVEHFGFxMoGRobHRI0KCssEVJDM1UlNicpKT4SU0Q1QWF2Oi8f/EABcBAQEBAQAAAAAAAAAAAAAAAAABAgP/xAAbEQEBAQEBAQEBAAAAAAAAAAAAARECMRIhQf/aAAwDAQACEQMRAD8ARwFcxRL7OIg3EIQwBB1bHcfRNPH+S4v7tP8ASPyo1OdeadNfKZHPXMgz07aNFTcF9Iy2Njj0FAMsJG5omK1c0mpGrd4NzRJARsrqP1WUH7zvQwPaT6V90H0NPnljiNveR6ljQMNmXSNvu7Vte4xf3af6RViznXmvFfK9KT2MWk/o0/0r+VZj2Uf9hP8ASPyqHy8/V9p/Cxj/ALtP9I/KqfEbm1gGZumvwwMn6hQ+SMrlM2952swfBDq+OlQK7WPOdk5w8QT46QRRMLCvtPiwS2mGqIRuPgFNXBw2L+7T/SKq/Lz1XK9H2PDota5iQ/sr+Va0nDIP7iH/AGk/KofLy1XK9NcYFrAmpoIif1VEaZJ+yl3xPiM8pIit4o1PbTEmftIoXkqa5TK/k68jGvQvruifhitTgfN8IcR3ltCvlrWNdvmMUTChrleoouG2zKGWGEg7giNMH7q4eFQf3MX+2n5UW8PLtcr0jzRw6EWdwVhiDCMkERoCPrxSXhmOwUAnHbTmiYFq+gUYSwuRrKDHbOBW1b+7tgkAMAAMeePXahha4rmKZY4uoJxGmnUF1YG2aqXd+A+4BH+UYoYX1cpprfwtEcRoG/yjBqGys1lQlVBYnGMAdqGFnivlNi9mzZXS9BMJGRrAGQw+OKU9EFPsy/rGH9r9003edLsR27ZbA7tg7ken10ovZn/WMP7X7pop9onENV6kLbL4c/HJqtRn8O5JurxescIjbrq228sCvvEPZxdKQECuG74OMfXTjgI0KF+iFAHyxVkDIo38wl19lk4XLyIp9Bk0N8d5RmtwWOGUdyPyp+3sgAOSB86COc2LwN09yfSmJZAPyNxpYJkGdOo4YkbEeXy3pwx3QdQwBGfI99q86I5Vs+YP4U4+SOK9eNznbIwM7jbBHyyPvqxORYz5U1V0V3Vq4BRoL888f91iAQ/pX2X4D1pQzzM5LOxYnuSc0W+0idpb0RrvoAUfM7miXlDkOPAacaifI+VSs0rYLdn+iCfqqV+HyL3WvQFlyrbxtlIwKt3nBIXXBjXf4UxPl564TxSW2cPExUjuPI/MU8eBcRW5t0lX9Ybj0PnS09oPLy2zAoMKxrY9k3EMrJAfLxj69jRYY1mfGtarNWTa/SFX5JQMZOBmq2mPCkc6nGo+WT2Fdjw+NOyiu1vxOJshZEJHcBgcVj8Q5shViih3Yf2VJ++iat3MQIOwpMe0CzMUhONmprW/GklBxlWH6rDBpce0xsAHuCaiVP7MObHWVbWVso+yZ/VP5U2GNeeeWLKXqJcKvhRwe+M4O+PXavQJfIyPOqsU+YRqtZlHmhFJ+Xhc1vmSMNp0/SI8j3yPKmzzHMRazFe4QkUq7DmST9Ish8DKR4v1flUqVlXvE3kIUbDAzjzIok5d5RuLoA7InqaEuFDqXCKOxf5beZ+G1PCDmu1gUIoY4GPCjY+3zokiGw9nMKwmOQ6snORkYNBnOHI0kA1RsXUevcU0bjmGNYBNglD6d9/hWFJzmkowLeQjzJwPuJ3oEzZXDI2GNayNjeM9/jVLm6HTOXUHQ3bbGPhUXLfFFimXqLqTzFGRRLcsnC50Dg6gdQ2BGfvNK6mfzd0JY5HiAUCMnA2yfLI+FLCoUU+zP+sYf2v3TRX7VeBSGRbqJSRjD47jHY/KhP2an/qEP7X7pp6OAwKncEYP11Y1yX19zFfIqrEB/RoVGnJIwN85A70ZcBvbmSBjMqrIBtg5ztXTgKRmICQDVGShz5aTj8MVoQ30I1LrUeHODttVahc3/B7ybMrSk5P0PFjHn2qzy1wqdGYMPBnsfP6j2re4dzHD1umh1Kf1gNgf41c4rxaNCCDRKVfMvLo9+ZE8KuNQ89/SiX2b8JaJZXbsSVH7Ox/CobrSt+09xkQsmIyPN8bD50aWNuEiRR6b/M7n7zRJE8dS4qBa7ZopOcUcvxRz/wDl+4U1bDi+hQem5Xtnw/gTml5xOy6XFQT9Fzq+WdqO7TlhH8bEt6ZOw+QqIK7O9V1yvp9f2VnXnHcOEUL8Wdwg+odzXbhVsE1heyjG1dzwSKQ6mVW+BAqtBXn7h5ubdmBGUBYFTkEedBXsvci8x6oc02uIWEccTIqgAgjA+NA3JPLTQXLyNsMEKPnUQfwnxCpL+MPGyt2IqCPvViqrM4By90WaRmByNgoAHnU1vw6ObWGHf0OMfHarklydOlSAcY37UMWZmjm1zSAAZ2BGPs9KDePBYohkZ27ZP50C87WTTIEQZOaLb3inUTUpGPUVgNOCcmiK8iC1t3G3TSMY2/XH45o24FddW2hf+0g/CgbjMJuYTH8c7bkgb0c8uPE1tH0DlFUKPUY8j8aEQ8zSFbOcjuIyR9VKFL4Mp1INx3H5U4+ZIwbaYN20HOO9Ji+gRV8BOD5HypStT2a8OSS7bP6qEj69qYlxylk5aZyM+bYH1AClZyLxDoXqE9myv201uI8Syyl8iMegJJPljFQjVv8AhqG3WEA6QR86zTyZDJhgfh3bP41g8Qju2I6b3HTz5jDfbmtXlqV/EE6gC/S153PwPnUX8Z/tC4LFFZNgZIIwScmk5bf0g+dMz2l8TYwhWOMt+FLO2jyfSqxfRZd3Gm3mVSN0w3xHw9KBa17iZtDKT5YrIqJRN7OP6wh/a/dNPBGpHezv/v4v2v3TTrBqxrnxR4qmlg42BOHx6ntmqMxkJ06YjGR+vkn7q33t+oCpGQRWHfP7kR1wWQ/RYDP1H0NVWYnDXVgEaNFzvoU/iah5iu1BUedSXXNccnhgjd2xnCqWOPXCihaESXMoY5wWx9Fidu+FAySKiaNOH8G98iGe0Tq5/Z8qIZDUXLFzGkaxQ5yCS5YEHI76gdxWxc2YkPh2P3VVjIFSV2msnQ+Ibeo7VFLKqjLEAepOKKyuNcJVyJdOXUYH11LY3zrERjsO/pUtxxWNCAWO4ByASACcAkjYDPma6yydJsj6L9x6URFwjiD4cLKgDf2gcj7O9bdpcr26mp/PCkD/AIr5w+0ibxbb+hxVyZ0i8wProKfEmOnJ7VBbsD4gMZrpfcUifK+NgNiEjd8fMqNqzbXjaFiiq2F/sqzHbb6KjNBvR96shax4+MRA+IlSPJlZW32GFIyfqq5HxuHPi1oPWSN0H+phiiucSstWGxkDuKH+hb68vNqI/VwoA+wZqfinPaKWS1ikuHHfSrEDy30jNCkJkvZJRcxGJghaNBGYzsfERkAvtRLjU43xuNfBGc/KsL3osRVRuEsjDSCwY4GATnPwFGvL/AVVFm2fI2PkPqPY1NTX1ZBaWz3EuzafCD6nt9dLnk/nGSzmLHxRucyJ8/NfQ1e9oXG2uHESZMSNpzg4d/TPnj0oXisiCwZWBX6QIOV/zelLUtPL/wCY2k9tIY5BrCE6G2P/ADSe5iuw75XI9fnVe2jw2B8qjuoiWxTV3Va3mKsGB3ByPqp1ckcxpdJpYgSAYKmkhLGVOPSt3k/LXAQHBYbEbEEdsUNPZ7SQ/wDkAX0xWbxji8dvGV1gsR5elBV+96hK9RiKHOKyMqlnySai2qHNPGGuJc/qrsKz7VC2cdwM1CYyT8TVrpGMd9z6VWa7TwNobV6VkUStdLJA4IwwT7aGqjIl9nQ/n8X7X7pp6JCo70j/AGaf1jD+1+6aechyDirHTnxYwB22qnx6aD3Z2ucCPtv3ydhj41Y6XgGfI5oA9pd/I8B0oBDDOI3bVuXZdQ8PpjzqrbiXkNora7u5bdw5jspJB81Kt/Cia2WG1lPEo2DJetEtqm3ga4YGbb4YP30pOWrWWWaPolSZJOgY+r02cMNRBA/UIHejqzWBljaaExQuZBCfeCVR4mAbSvaPxdiKy5tDjdskUtzcdGS4eS/aHSskiCMBVOQI/M/Havt1bJC11kTXHTvY7eNeuyEI8SyEZU+JlJbv6CpbKztVDyR3bqTvIVuGBbP9o53PxrNsY4uskqo3QaZlV+qza5Y1yXZD3OknxVVxp8OgjaGB5mlfrTSR4Z5tcao5VVAhBBfHfV3qrwMhrq0Eg6kYuZIsPtqwHCMw8yMdj61Tn4ggmYBnhRnZCEuChLKMlnjB2B9fOrUEUUq9NGUqvi8DeIEb5BBznPnQRWPgTiLyWhiiNuNEfUb9IFmYZBO6AnyH1VyO0SWa2OGWCSza6kjMrkRlDp2YAuy+eBvVIwAuZJzIYGl92aR52JLAawHU90H41dm4VaY1w3JV4x4CJj4ATnSN9gfQUT9Tw8Jh6tuyl+lLa3EzJHJIFLQFQpUv4xkE7GoeFIkiWc6o0fWaVHjMjyLmLBDAvuCfOoIYLZsO9w5IBXJnbID/AEh37HG4+FbPBLO0LqYHyVyQokJVdWxIXOAT60akVLS3m91jkNxNHbiaYxrawyPK5D7mQqcdwQM+RqS34o844rNbxyxSNLb5VVYTCMYDEqBkEgMdqpJcIjrlpoLeWSVY2W5dVLRN4/APoAk1qQWllG3Ua4ZJH36guGEjDsMsDkgfGoliaxLGbgxudXU69zp6udZTS+jVq3/s4z8KxWublrPiQuevpFtlutq0ibqHATVsDpx2rTllsCTraWTL6PeHd3VXA14WbPhON9qV/MvGHlmlQTzPCGwqvIzDA7Hc79qIIfZnMRFxRgZQRbIf0P8ASDxN9D40UW9vLcQcODG5x73IH95bROwMbN4WH/jxntvSktb94iWileMsMEoxUsB8u9FXJ8pmaSa7ndhGAsZeVso53JQk5Bx6UIN7CwhWaxmgIAN8YyFaUowCOc4lGoMD6bGsSeYSW0jWyPC4vltsCZmEqzEkk6xhG79thVMQrNMrSXcgCtrBM7fS7ZBJ2OKFOaL1DM6W7MIVYYAY4Zk/XPq3fei2DHm7hMK2k7x4BspoxGFeUgFmwwfqABjkfSX41ncNj97tjNOZC0/E445RFnLI0eSAvmdqzOF8G4jfwySK0kkKjLGWUqr9MasKG+mR91U+B8JuLiJ5IXVIY3Us0k3SQSEeHHq+PSjIj5o4BAkJmtUTCXIjJRpQ3iBwrpKBltu4qPljlm3uLdLiVTi3ml97wxGY1QyJ/lyQBVK94RfPOkE0yFinWjaW6BiZewKudid/nVLjvLl/aQdQyoYZ36ZEE4cSN6ELs3agL15DtOtEkudNzcsYDqOTAkAmAHrlmC5+BqCw5ftGuLFkjMZkuTFIqGYIyhS2zOAQwI3xQ9ccm8T1BWnQy26F1iFyDLGqjJCrnIIHkKz+GXlzKyyTzSHTujNI2V/ynOx+VFMbhUcFw7jRJGIopnKGV3WbpuEQ5GXG2SQvwoW54tI/5v0QVEsZdlPU0gq2nKGQBiCPWvtvMqhSkugr2ZXKsCdz4gc71n8bgaYGUSmRhsS7ljj5k5AoBu7gKeI/VUE1xq3NWrnhs/u3vLYMXV6PffVjV29MedQcJ4e8zYVSfjjaqqWUaYz8RisejG85fdIJHk/VU4A7Cg6ola3K3FRa3KTMpYLnYHBOQR5/OmLH7W4gMe7P/rX8qUlcoS2G2/tciK492fPrrX8qs8tc1WUkMj3QAD3qMisQ2g9PCyOv6yK2M0tuV+CJcyN1ZkghjGqR23OOwCJ3difIVt33IwXi68OjlJDFf0jKAcMus+EeePKhboq5Vv4oXT3ieEyjiokaQFcMnRYagR2TOKm4Bx20H8niZ4yFmuyQxGELsxjLZ7AnGCaEr7k23Nvdy2007NaY1rLCEDAtoJVgTuD5VpJ7OLf3mOya4n95eMPkQAxAsmsDVqzjyzRBd/8AIrcz2nXMIkDS4d5YpCCUPT1lFChdWMZrK4tzd0bW0a4eOaeO5kZ1jaMnBTAJ0ADz70KcO5Kh90W4uJJyXmeIJbw9TSYzgl99s+QrC5z4ELK7kt1k6gTThsYPiUNhhnZhnBFAz+WuZrWQWskhiRjc3DsrlchWiOnVnyzsKxv/AJsDZQTylXnju2XSAiv0TEdsKB4NWO9AXB+Xrm6DNbwtIEIDEYAUt2ySRjNW7nkq+jWR3tpAsW8h28I9cZyV+IyKBj8v8zW0kNuzsiZ4n1GR2XKoY8ZI9M7ZqhwTnJZ+IotwYlSBpzE+mNdechEyRpA7YJGxoGHJl90et7tJ09OvO2dPfVpzqxjzxXW35QvHiEywMY2UupyoLKvdlUnUw+IFA3I+P2pmsZJGj1r7yJOo8TsBpJQOygBhntQ7Dz0os7a4m0vPHcupVdCv0imwIUDwavwoO4xyRdW9vFcugMckYkJBHgBOAGGe/Y7etUOC8t3V2Ga3haRVOGYFQAT5ZYgZ+FA1uDcy67WzMEsEbG6meZZHjDLE0gY51g7Fc7DvtVjhXMFoBc+6tGG99Y/0kceYcDTgyKcx5zsKAeA+z+WSG7lnWWM22F6ahNTOdyDrYAADBz8dqx+V+U7i+ExgAJhTWQSBq9AMnuaBpPzCs1vcwW1zb2498ZjuhRYWjOooCvjBk9Bneo7DjFiI4bh3hL3UcNrKnhzHpDrI5H6ufAc0Bw8gXD2oljRmn94aBovDhdKa86icZ8sVk2fKd5K8iJbvqiOmQHC6D6EsQM/CgaVrxC0iaW3ikiMkNpDHDIHjXW2otKUkcEajkfZXLDjlt73c7wiY2kQRllj8UoOHxIV0CQrpyceVLK35MvnZ1W2fMbhHB0jSzDIBydsjfPaul5yhexRySSW0ipGcOSB4fiRnOPjjFAzLvmSFJblwYBMOH4zqSTVKG2yQoUyY9BQdzjxhJrfh8pZHnMLicqFDEh/DrCgb6ayeUeWjei5CltcMJlRVAOsggBd+3fvUV7yhexBzJbuoROoxypATOnVkHcZ22oCX2ccfAuGWaYrElrOqK7eFS69lHqTXbkO5U2U8LG1lBlVvdrhzESQuNayAj5YoHv8AhssIjMqFOqgkTOPEh7HHoa0JuUb1Ius1u4jChiSVyqnszLnKrv3IxQF3O97FLc8PhieAGOBYnKNmGJixOAx7hRUXOHMluZorSHe2ttMaOpGCxIMkvxJ8j8KE7rle7jDl4HUR6Q5OMAyDKYOfFkdsZqS/5QvYU6klu6rkAnYkFuwZVJK5+IoG7d8Tg98uZy9ksDwMq3KSD3lsxgD9okYO3agjkTjUDXUIkxGI0cgvow7BcKoLAhSfIntQ5fclX0Kh5LZ1VmVAfCcM5AUMAcqSSBviqi8u3JaVek2qFgsoyPAWOkA7+u1A4U43a9awkdo9a+8iTqPE7AaCYw7KArDPaszlfmaCaKxe9eIyrdSKSwRdKGI6NQAA0B8Yz6Cg+79nlzBdRwToxWQgBotLEkoXwAT3GDnPoay7Dk69nTqQW7vHqKq3hGrScHAJyx28qA45k43iwRbqSKaYXhZljaMnR0yAToAHeh+z5ygj+jAw+taxrDk69mUNFbOysWUHwjJQ4Ybkbg7YrOvOEzRIHkjKqWZATj6UZwwx3BBoCjjHOsc0LxiJlLLjJI2oKrlcoO8UTMcKCxPYAEk/UKs/yXN/cyf6G/KiD2W/1nb/ADb9006uaRqNujZ6T3EaS6ThiGOAM+hJGfhmiybHnP3aSNlLo6753UjOD5ZG9GHHuZIZOMLduk4iGjIBMco0oFyCDtuM0Y27w++X0K9bow2t0mZFVgulkz0j+tj4nI2oetOTIbl7SRJ5ulcRTSP1FQyL7t9IDGxz5UR341zzG1pdRC4url7hVResiqsSq4Y/RPibAxmtLhXPkEckUiTX5SNdrUgOpYKV/pSdRXJzisbg/JtvdC0kglnWOeaWFg4TWpiiMoKldiDjFQ8r8AWSGCeS4aISXbW7HAwqrGZNQPrkY32oL/DOOKbOOBvfrWRJnldreMnq9Q6hq3ByOwztWZzeYb2a7uVjmifEQhjKYaY4CyM4A77ZyKOIZLmI28cbzuk0ph1fzebAALZR0bGrA7N2q5M82mBo52xPdC1JboSMud9SPHt5EaTRSs4TdPFw+8tjDP1J2iKkI2MRsS2T8q37jm9PfDIY5wrcO900lTqLlNOcH9XNGQuZH64huZGaK4S3brRx6T1X6etdG+Qc9++Kp8Q6Qg4npkkeSGSCNnlWPbRPjK6Owzq2PlihjGXmSHqi76d31hZ+79Ho+DV0+nnXn6PnjFfODcyxJbwJcQzS9KExmNrVS2cHHTnBDImSDiiriCSQrJLHNJMkeg6swNGwYgHKqdcYGe5qDi9+FF1M87pHbLFhYlRi5lJGMt23AoYBOJ3sE9hBHJDde8QQGFFCEJqL6g5buRjbTioOA3EZsGs7lLqL+cCdXiiLZwukqQSPmDR/c3OmZ4Y7iVnW098TXHHoK6Q+h8blsHuK4twxuVtveJOu1t7zskfRHgL6MfSxgd6AR5i5l668RCQXC+8mDpZQ9oNiXx2JA8qx+SLn3c3KXEU4S4gaHVHGSULEHODjPajtuIBUt9V3IJ7i3SdFMSGLVKdIQkb7nO/wrS4ixt2n/nOp4CoKOYCJdRAYKiHXGRnbNEL/AIxxOP3Rba1huVVLzrjWrZKaAu5/tagTjyreuebopmvlaKZEuJ0mRjbiXGhAhDISPMd637y1uJnmWGUhkkgUR6FI6c7aGb1ypzXS74PKrOY7otD+hEEhRP0jzSGIhvLC6SdqLgQ5n5nNxb3USx3JaWeJ1Zo9OViTQdQQYBz2HwrtxPmhXuOIS9KfRc2YgTKHZgsYyfQZQ/bRFx5ugs2i6JkilSLS5gbWHbQWVYzlCO+GrP4jwGKe/ax9+n6yS6GDIgDJoLlk07AjGN/WiA7kXjUdp70s4lAnt2hBjGWUsRvuRRTy9zBE9xY2Vus0sKwzW8xdQpdbjxE6dWAEwrbnyof5n4PDBAk0MxZjKY2jZ4nYADIYGIkYPoa0uVuXPe7ayV53jSW5uFIRVyvThMmQ3c5xjBOKDI9o0xnv5OirPFCFgiKqSCsI07YHbOftoq41zRHMs7qlwjz24hKC1XbwqpzL3ZNs4xmqfCuH2yRW1xHc3apLce7BdMWdQx4vTTv270QS3bxRXMtxcSAW937qFiSPx4XVq8f0TigxeN80pNbRW6wXWLR4ngZlYmbpgaxMPLzx3xXfi/PMDNO8IlLzSI5i93jXGhw5DyZJfttsKKeIRNCLgzXUvTjeFF6ccepluEDZYHzGT29KHLbhKMLXN2RDJdzxhzGq6Qq5DbjIJwB4thRcZPFuM2pmnuYvfXkmnjmEZUpGmiQOwbDESdiF222qTjPH7Zk4iYUuTJelWAaLSsZVtRGQd/nW9Hy6zS26B5FSZ5FZ2MMgAiQyZRojjUQv0TUHCuFpci3eGeZY5bk279RY9S4QuGUrt5djRFVuabM3sN90roygprXR4UVITEQBnxktg58hmqnC+YLfTYNMt0j2Tu2lItSyhpOoNyRpPkdq1uF8NW4Cm3nk3uxaP1UTzBbWmk+g7GpG4YpKLFc+Nrlbco7QudLZHUXpHbGPotQC9/zaH9zHTlVobuS4dcH6MkokAX1OARWdzeqT6riIymSW5mYwkH9GhbKHA7E5P2UcyLAtnfmNpGMd1AjPKEBGmQr4dPYHB2NdreZWGVIIPmKLhNvaSAZKOB6lSB+FQ02+bj/M5v8AKPxFKShRR7NpQnEIWbOF1E4GTsp7Ct3nXnmWdwsOY0Rgy/2tSnKk+mCM4rE9mB/6lB82/dNNnmTlO3ussy6H/tLgfb61Ys8KbiHPd9KSXlXxRvEQI0UFZSC+wGNTFRlu+1UrLmq6iEAjk0i31dLCjw9Q5YHbxA+hqte2GJmjTxYYqD64OKOOCezuR4XWQqjNgg9yMb1EwO3vON6Xgk6gQwnXEI40jRWbYnSowSRsa5Lz1eto/SqvTk6qBI0QBypUkBRjBBO3xoov/Z7JHFpUiTz22Ix8POgDitgyMcjBHehjSk52u9URWRY+k5kRY40RdbbElVGGJBI38jUic5XR0DWiLHMJ0VI0UCQDGcAfdQwKJeVOUJrxxj9HH5uw/dHnQFfKXEDdSvEZHTrMJZCunLSIxkU7jw+I52o6veGzTI6TXJKSFS4WKJCxRgyksqg6sgb1mWfLcNnNbLFksSdTHu2BRZitNyBLmcyJG2uYv1ioYCOJGkC9uo6qGYD4msuDgjSrLGzssU2kyIMeLpkld+43PlRBzNEDJET5AmouE3ijLSEJqO2ogZA+dMHReWmLmXrv1DD7vq0p/RY06cYx2H0u9fJuE3YTpLc4Tp9LUY4zLoxjT1dOrGNu9E8EyOPAyn5EGvk42phhY8w8CdVjLSsxhjWKPYLpRDlRt3I9TW1y/fT3YKXMmpTpLhUjRpNByvUdVDONh3NT84AdBj2wKxeUnLXMejOllGr6qmJ/RvxCKSNjPBKYn0aGIVW1LkEbMDgg+dAXMN81vaRwGZ2RH1wx4UaXBLBi4GrAYk4z3pi8X2hf5fxFKPnwHXEfLSfxFMXpRvubL25Gh5FOpldtEUatIyHKlyoy+D60UcA5Zvbi4N/LKY5y2sMAAc405K4wBjyqx7NeER6BKQCx7EjtTOtVG21JGZCT9osF6uiOdlMQJZQkaRrqOxJCAAnHmaxeB8euoVjWN9Kws8ieFTpaVTG5375UkU9OauCx3cRiLAN3U7ZBpE8e4NcWjFXBC+TD6JpSxT/lmZI44Vf9HFL1oxpGz7bk+fYbURWXP0qW0ybG4muhcM7Ro0ZGnSQUYYznB7eVBJritUQ3uW71r2KWSWZ2ZnEky4XDPGuEI2yqgY2G1VoZpU6eiVlEUjSRgBfC0gw3ceIEeR2oS5K4v0ZsH6Mg0n6+1FklVpx7+YFH6ujosZE6aRxqrMCGbSqgMSNt87VRtOYLu4njxLpELl4wsUaAMwILFFUBjgnvXbiB/RP/AJTVLgFyqygk+mfsog04Vy26IFSZ0XqrP4QueqowGBxkd+3atS64LNKB1Jj4XEq9NI4v0g7Oemo1sPjXSw41HsCWAPmVbH24rU4jxBYVBbJz2A3pjWQIcamuSTHJMNLOrnTFEup421KW0rucjfPeo7aMgsSclmLscAbscnYbDfyFWOKXayNkAj5j8DUSPUFDm7/s5vkPxFKWmzzaf5nN8h+IpTVaxRX7Lv6yg+bfumnrxZPAwHcqcfZSL9lv9ZwfNv3TT4ujk70jfPhIcrQAXZLqToydsd84zuab/Br1JFyhzjvnY0uLSKOXiUoGy/DzII/jR/wy3VGIUBQBv9dCJ24surS2E3wNR7/ICsHmXl1LhSwGlu/waiUQKxBIGfjXW7AVcCi4QZt0WTDD6J+8GnhwXpvBFLEdmxgenkRSd5ogAkdvVv40Seyzjxy1q52+nH/EfxokHnE5f57bL8z91bxFDsltI9/G4B6aA5PxIomC1YsDnMUOojPnt8h51h8y8ANxoOCQoxgEj8KLONx9jXyBhiiBblbgZhYHGg+eGJH3115me5laQRSFEj8l7k4z3opMg1Adqw7O7Q3k8WQcjV3z8DQLO4mutRVnd0Iy2d8fOjb2VxZZiR9FAPtq3zGqhWCKATscedE/KHAxbW6juzDUx+dEz9T8aX9C/wAv4ilzzZwzqwah9KPLAevwplcdAEEhJxgDv8xQnGwwc4043PlipWqFeUeLTokaw5IyQfApVd/M5zTIWVpbfxZDH+zkZx8qFOTLZCJxqVgHLAg9w24othkVFQAjcbAb0SMPhtvOrsNahf1V6ed/UnvV7mLh6zQtHJgAj7D61qxS6N5B9fpWdx2fUhA86q4Q3GOHNBIVbt5HyNZ4o051TEKDzDfwoKrLnV/hn9LH/mH4imawpYcK/pY/84/EU1GWisnjNuXhcL3xt9W9Z/IoV3IkG/YfCiMJWFbQiK8IXsTn7aoM7vhsVtAzjJY4GSSc5rRtYg4RZxqV07GqHMBR4lSRWK9wV7givtvd7Rj9IxGy6gNvsqtOnGYY4dKIuBk7fVWdGaucdbVN8h99VKzRnc1t/M5vkPxFKumlzV/2cvyH4ilbRiiz2W/1lB+1+6ac/NN+IYXfzwcfM7UlvZif+pQfNv3TR17Ur4iNQDsT+FWNc+F9ZcSaKcSjvq3+IJ3pp2HFVco4wVZfpd8fD4UlpJDRr7O5pvHhC8SjJ+B+FCGik7HfbT99UuM3wjjZj5Dao14kSNKoR89qz+O2jPby+bFDj/ijRXcQuFlDb76vzrS5CsG9/jK7hQSSPTGP40KZZCe4PmDV7hfHZoJBJE2lvuI9DRh6Rt/KrJWlnyr7RuvLHFJGFJzrfOwAGcgVs8f54Cg9Adv1j/AVW9mNjmHi0cbJASDJIcAZ7eeTVeOTIwO9KS5vZJJeszEvnUD99MvhF37zGJovpDaVPQ+o+BomrU0pIIZPsI/jQ/aoElPSh0knxMSPzraveJwKdMjBT6NtWFfcZhLBI37/AEmHkB3P2UK2OHcP95uC3eOM7nyJHlR3GtZHLU9t0glu4IHfP0iT5ketbQGKoHPaLGTw25wMnQO3+ZaQUDTqMKZAMbjfGDXpHmKPVbSKfMD8RSvueFZkVGzlgcH498VEoY5av3tpAxVijbMADuDR/ZuFlJiJKuuoEYBGfLOM0Pnh2MKATk59B/xVuyuBE47lQcHGdif4bVCC94S+7E49M1R4k+lCfQV9k5hixiMlm9MHb5+lZ08UkwxjCeZO2aqgDmoFlBPbc0I0z+PcMyuDuDsT8Ph8KBb/AIMyMdHiUeYqMVNytweWeVemM6SGJ+ANOKPgEjd8D76XHJ/G5bZo4hGulnGSQcnUQO9O7X5VG+Qvf8rnT4JDkd9u9CV9wSZGLhSSNyRvtTVC5qtNGAykd/xqrYBOHccAGJlJA+BNbEHEEk2ijIY9iVI/Gor7oS3TxoCjL3BGAxO+V+Fa/C2iEcmg+NAQ/qu2fwozHaHhCPGNQ8X9od6ozcuuN0IP3GiW0jwi/IVYRcVWsK3nOzdLSbUpGw/EUpK9F+0tf+mXPyH7wrzrWWOhN7NzjiEP7X7po89ogQwDP0s5X+NAPs7I9/iz/i/dNW+Z+NySTyDUNIJUD4DaqTwOaSxAAyScAUx+S1vIDEohxHqIc4zqye59MUH8s30MM6yTKWCnIx5H1x8KbnD+Z7aUeCZc+jbH76E9aF1b4OVFTW8O2WxXEuAwyrAj4HNTE5GD2NRv0oefhbyyP0cK6ndv1X9flj76B0hYnABJ+AJ/CvQF9wO0lGl40x8ML94qpE9pajCdJPrBP296us2FfwHhcifpGR1A7kqRgfXVu8uc5Ao441x2GW2lVZVLtsFzvsRS8lbBomPlu22D5Vs8A4u1rMsinw9nXyIrHZfMGu8fxoHJxvhdtcwdYhCunUGOMfbS24zb2qWkr27EyfQYEY06vT86t8B4oZI/c5WIi3YY7nbOnP31Vm4dGH6chI6qrn6iMfXV1b+h6xvZNIZWKuo3IOM0Ycs88XMeOo3UT0Y7/UaCJrcBmT4kH6qmEwUY7YFEPO05jhuYW0nD4+gcZ7jt60MzJmUY7DO/xx3/AIUI8nyF7mJc92/gaO7u10E5J0+mD5edGozVk1Np2P8AiH37Vf8A5PVIi7j0IHntV/g/CEJDgEjHc/hVji6Fx4ewOPzqKjs7WN1DJ5juK6cSQIo7kZ7etWoLLQETfLbnvtVfi8edxnYY2xv9VAF8aupHOFXSvy7fAkVlxWOGwc+I+fb/APtGsnCyADnCkZORv9dU7iJMrjTkEYGPI+e/xqs2MduEnVGBg4ZTj0wQaZboDQtZWzgjIAz5Y32omGzY8iNvmO9RrlMlVLo+OMepI+7NWxUEsWplJ/VOftGKqhvmaAPLGF2dG1Fh3C7YB9d6riwEQmnDEdWL9IvxPbbyP51rSRkySsu+Wxg4xsAKp8xoRA5zjwj8RRkWxDwj5D8KlWobf6I+QqcCq0Gvab/Vlz/lH7wrznXov2m/1ZcfIfvCvOlZrn0t8J4gYJBIvcAgfWCP41C05O57moa5UZSdWuy3BFQ1ygNeFe0F4LforEpYAgOT2z8Mb1iyczTHuzb/AOI1iVyi605OOSkEajv/AIiarR3hGfM1VrlDav2nEijaiM/XVqbjYb/x/wD7f8VjVyhrV/lj/D9//FSrx3/B99Ytcoa2xx7BDBMEHIOaucY5t67Rt09LJvkN3+6hiuUNbFxxvU5fp7k57+v1VDNxXUQdOMDHes2uUNEXAuaPdpklEYYoc4zjOxHp8aKV9rDAk+7Ak+rn8qWlcobTTPtiYJpS1VdsAhzt91dYva+wUBrVTjz1kZ+6ldXKG01F9sbDJ91Uk+ZkO33VVl9qzMQTbDb/ABn8qWtcobTKuPauzdrcD9sn+FUV9oY16jbKdu2s/b2oDrlDaY0PtQKsW93Bz3y5/KrL+1wnB91GQc/0h/KlhXKG01P/ALhP/qj/AHD+VfP/ALgP/qj/AHD+VKyuUPqmM/tRzn+b4yc7SHz+qq3FPaOZYzH0MZxvrJ7EH0oCrlDaakftiIAHuo/3D+VSD2zn/wBRf9w/lSnrlDaYnM/tQN3bSW/u4TWANWsnGDntj4Uu65XKJu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6516" name="AutoShape 20" descr="data:image/jpeg;base64,/9j/4AAQSkZJRgABAQAAAQABAAD/2wCEAAkGBxQTEhQUEhQWFRQXGRgYGRcWGSAYIRoZFRwcHBgeHBwYHyogHhsmHBweJDEiJiktLi4uHCEzODMsNyguLisBCgoKDg0OGxAQGzAkICYsLCwvLzA3LywuLCwsLCwsLCwsLCwsLC8sLCwsLCwsLCwsLCwsLCwsLCwsLCwsLCwsLP/AABEIANsA5gMBEQACEQEDEQH/xAAcAAEAAgMBAQEAAAAAAAAAAAAABQYDBAcCAQj/xABKEAACAQMCAwQFBwgIBQQDAAABAgMABBESIQUGMQcTQVEiMmFxgRQjUnORsbIWMzRCVHKSoQgVJDVidIKiNlOzwdJDw/DxY5PR/8QAGwEBAAIDAQEAAAAAAAAAAAAAAAECAwQFBgf/xAA7EQACAQIDAgoJBAEFAQAAAAAAAQIDEQQhMRJxBRMyQVFhkaGx0RQVIjM0coHB8AZSU+FCIySCwvFD/9oADAMBAAIRAxEAPwDuNAKAUAoBQCgFAKAUAoBQCgFAKAUAoBQCgFAKAUAoBQCgFAKAUAoBQCgK5zrrS3kmjkkR10+q22CwB26eNbmC2ZVVCSTTNDhDahRlUhJpoz2diTbqxnm1lAxfX0JGc4Po4Hlisc6lqjWyrX0sXhTbpJuTva97/iHJ/E3ntlkl9bLKSNtWk9f/AJ5GpxlGNKq4x0yGBryrUVKeufcS0dyjZCsrEdcEHH2VruLWqNpTi9GVzmaSWOe10zPokmVWTYDGQeoAOPYSa3cMoShO8VdLU0MW6kKlO0nZy0LL3y506hq8s7/ZWlZ2ub+0r2vmfZZlUZYgDzJx99Em9CXJRV2I5QwypBHmDn7qhpp2YUk1dEJwuOVbufMxljIzpIwI2JyqA539Hr0/V862arg6UbRs/HrNOiqirzvK68H0dhuWF3M0syyRhEQju2DZ1g53x4dKxzjBQi4yu3r1GalOpKcoyjZLR9JvTxahjJHtUlT9orGnZ3Mso3VipcvLJJc3cck8zJCwCjWRsxbqRueldDE7MKVOUYq7WfcczC7c61SEpO0dO8ypfyw8RW21tJFImrD7lDhv1uuPR8c9aq6UJ4Z1bWadt5KrVKeLVG94tXz5izm5QNpLLq+jkZ+zrWjsu17HS243tfM9s4G52FV10JbseFuULaQylh1XIz9nWrbLte2RCnFu18z2XAx7entqCboFx0z16UFysq8q8SSMzO6GJn0tgYOcfqgA9PGt20HhXJRSe0kc9OccWoOTa2W/yxY5bhVxqYL+8QPvrTSb0N+Uox1Z6MoxnIx552+2o6kTtK17mlwriSzd4VYFVkKKR4gBc+/cnestWk6dk1zXMNGvGpdp5XseYbqY3DxtGBCFBWTVux2yMf8Azp7aOMOLUk875oRnU41xcfZtkzdluUXGplXPTJAz9tY0m9EZXOMdWZA1QWMT3KAAllAPQkgA/GpUW8kirnFK7ZlBqCx9oBQFf57/AEGb/T+Ja28B8RH85jR4S+Gl+c57tuDRy2yKxkw0a5+cfxUeBOMezGKrOvKFRtW1fMi0cPCpSSd80udlajv++spYppCgjlEStEozIPBdIwMn4DpW86XF11OCvdXz5us50avG4aUKjtaWzlz9Vjf5gystg3drEe+VRgjVpOAVOkYx7iaw4a0oVU3f2WzNi7xnRajb2kvpzmzzmuZLEedwOm3l41TB8mp8pmx6vOl8x45gtEju7EoqqTIwJAwSMDqfHx61OHk5Uaqb5vuVxMIwr0nFWzfgZ75VN+mC0kixn5rA0oCfXLHod8bAnpVINrDvmTevO+ovUUXilbNpacy67mLlzIv71cBRiNiqnI1EbnoNz47VfEWeHpveUwl1iqq00y+haJIwQQeh64OOvtFaCyOk1dWKvyjGFur9RkgOgGSScentk71v4t3pUn1P7HNwKtXrLrX3LXWgdMp3LkAa94hlmGHT1WK/T8utdHFStQpbn9jkYSKlia29fckuLWaW0FxPCvz2hj3jEs3TzYk4HXHTasFKTq1IU5v2b6G1Wpxo051IL2ra6s8cH4dG1ggYA95HrdjuSzDJYnrnPj7KmvUksQ2uZ5fQrh6UJYVX51d7yq3bGbh9tLIW196qatR3UFgDjOM7deu1dCKVPEzhHSzdvoc2bdXCQnPXaS+lyz86WyLZsy4VotDRsNiragNj7c4+NaGBk3XUXo9ew6PCEVHDuSycbW7SM0ZvuHSHIaSN2bJJ9IxknAJ26npWdfD1YrRNW7TXt/uaMnq079htXVuqcVt9OfSjkJyxO+G6ZO3wrHCTeEnfpRknBRxsLdDM9x/e0X+Xb8RqsfhH8y8C8vjo/K/E+WiKb24ZMzthVbXgLF/hDHJJPkB76ibaoQTyWe99Ygk8RNx9p5LPRdV8zFyTErJcoyqUW4cBD6Sr7BkdPhV8e7ShJa7KzKcHK8akXopPI+chWiGB2KKWE0gBwMjp0PUU4Qk+MSv/AIong2EeKbt/kz3waAJxK5Vc4ESEZYt1werEnrUVntYWDfSyaEVHFzS6EOSfno5p5QGleVlbUM4VQMJv0AydqY5bEowjol+Mjg//AFIyqTzbb7Ogjo0zFxKE57uDWYsMRpyrHSMHoCBt7azvl0Z88rX7TXS9ivT5o3t1ZaGSWyjPCNZUFu5BDHcjHTBPQewVVTksba/+Rd0oPAXaz2S1cCObeEnr3afhFaFZWqS3s6WHd6UdyN6sZmFARfGeCrcqUkkkCHGUUqAcbjqpP86zUa7pPailfpNevho1lsybt0fiPKcExGIxcT6ANOMrnT0xq0auntzU8f7W1sq/51lVhrQ2FOVvp42uYrnliBoFgUFFVgylDuGH62TnJ99Whi6kanGPNvJ7is8DSlSVNZJZrpufLvltZAmuaVpI2DLISuQV9gXTj4b7ZpDEuDezFWas1+MVMGppbUndO6eV/C3cer3l1ZTGXlmzGQy4ZdmHj6u5yM7/AMhtUU8Q6aailnqTUwcajTlJ5ZrTXsPd/wAAWZ43eWXVHumCowdt8adycVFOu6cXFJZ6k1cLGpJSlJ3WmnkeZ+X1aYTrLKkmnQzLp9IDzBUjOw6DwqY4hqnxbSa13d5E8InU4xSadrZWz7hBy6iTGZHkUsF1qCMOV6FiRqz54O9JYmUqew0stOoRwkY1OMi3nr12JaRMggEjPiMZHuyCK10bTV1Yi+HcAWGR5FllLSHL6ipDEZ6jTt1PTFbFTESqRUWlZaGtSwkac3NSd3rpn3EncRFgQGZfauMj+IEfyrAnZ6GxJXVr2Iew5ZSGRpElmDucuSynVvnfKeeennWxUxUqkVGSVlp1d5q08FGnNzjJ3eumfcTToCCCMgggg+IPWtZO2httJqzIpOBBYzCssiwnI0DTsp6qGI1BfjnfYis7rty22lf85jWWFtDYUmo9H2TIHnloY4IYQUULJH83kbIM52649tbeB4yVSU+p59ZpcIulClGnlqsuonX4bFcKuZDLECCFDKVJXpqKjLY8iffmtSNWdNuys/rc3XRhWSvK8ejKx74pwNZnik1vHJFnS0eAcNsR6QIqKVd04yjZNPpJrYWNWUZXaa0aPE3LsbSpNrlWRAQGDAk5znOoHPU+ypWIkoOFlZkSwkHNVLu65/8A08vy6pmE5mm70DSGymw32xoxjfyqViWocWkrfXzIeDTqcZtPa05vIJy6qzSSxyyp3m8iqRhj57rkHr0I6+FHiXKChJJ20CwcY1HOMmr6rp7vA98M4AkDu0buFZi/d5GkMRgkbZ6eBOKiriJVYpSSusr89iaOEjSk3FuzztzX8TxbcvLHrCSyCN2LGP0cZbrgldQB8s1M8Q52ckrrnIhhFC6jJ2edj7b8vqkzTCaYyNgMSVwwGNiNGMbeGKSxDlTVOysvzpEcIo1HUUnd66eRmTg4RnaJ2j7w6mVdJBbxYBgcN/L2VV1dpJTV7F1h1GTcHa+vmYzy/H3TRK0iq+oyEEapC/rFiVPX2YqfSJbam+bTqK+iQ2HBNpPXpd+nI8fk4nyf5P3svdeWVzj6OdPTNT6TLjONsr/nWR6HHiuKu7fTs0N/htj3KBA7uoAC68HAHQZAH881iqT25bTRmpUlTjsptrrNuqGUUAoBQGK6uFjRnc4VQWY+QG5NQ3ZXZaEXOSjHVldHP/D/ANoH8L/+NYfSafSdH1Pjf4/DzPX5d2H/AD/9j/8AjT0mn0lfVOM/Z3rzPv5d2H/P/wBj/wDjT0in0j1TjP2d68zx+X/D/wBoH8Lf+NPSKfSW9T43+Pw8yyRSBgGG4IBB8welZzmtWdme6ECgFAfDQEUtzL8rKaou57vUFB9PUCMnHlv91ZnCHFXs9q/0NZTnx+zdbNvqbjcRiBYGRMqMt6Q9EHYE+VY9iVr2Zl42GausjzY30UwJidXAODg5wfbUzpzhlJWIp1adTOLubYFUMp9oBQCgFAKAUAoBQCgFAKAUAoBQCgPhFAYLixjdSrRoynqCoIqHFPUvGpOLvFtM4hzpwhbW7kjT1CFdB5K3h8GB+GK5NemoTsj2/BuJliMOpy1zT+n9NGxyBwVbq6CyDMcal2X6W4Cg+zJz8Kth6anPPRGPhbFSw9C8NW7Lq6Wdnhso1GFjRQPAKB91dRRS0R4yVScneTbNipKCgFAKA+GgKnZ2qLxSVVVQptwSAAAckA7e6uhOTeDi2/8AI5dOEY42SS/xPPBLVF4leAIoAWIgAYAJAyQPClecnhad3zsYenBYyokuZGfln9M4h+/H9xquJ9xS3PxL4T4itvXgWitE6IoBQCgFAKAUAoBQCgFAKAUAoBQCgFAKA5F2tj+2R/Ur+J652M5a3HreAH/t5fN9kbPY9+fuPq0/EanB8plP1B7qnvfgjqldA8qKAUAoBQHw0BFry9AJO80v3hGNfePnHlnV0rP6RU2dm+XRZeRreiUtrbtn03fmeoOAwJIZVVhIerd45J9+W3+NRKvUlHYby+hMcLSjLbSz3vzFpwKCJzIisrndj3jnV+9lt/jSdepOOzJ5bkIYanCW1FZ73n3knWE2BQCgFAKAUAoBQCgFAKAUAoBQCgFAKAUByPtb/TI/qR+J652M5a3HrOAPh5fN9kbHY9+fuPq0/EanB8p7iv6g91T3vwR1SugeVMM90iDLsqjzYgffUNpalowlLKKuV3ivPlnDnEnet9GL0v8Ad6o+2sMsTTjz3OjQ4IxVX/HZXXl3amnyfzg95NOHVI4kQMu+43IJZjt09gxVKNd1JO+SMvCPBscLTg025NteGiI3mLtLVSUs1WQjrK2dP+lQQW9+w99UqYtLKBs4TgKUkpV3bqWv16DV5Y7Q53nSO5CMkjBAyrpKljgZ3IIziq0sVJySkZcbwLShSc6Ld1nZ537jo3EeIRwRmSZgiDqT9wHUk+Q3relJRV2edpUp1ZqEFdspP5dz3Mhi4fba/wDHKcADzIBAUe859lanpEpu1OJ2nwRSw8NvFVLdS8Ovw6ySMPF9Oe9tNX0dDfZnNZLV7ao1trg29tmdum68iBHaFc28pivLddSnfQSp9hGSQw+IrD6VODtNG/6loV6aqYeeT6c+22a7C/cH4tFcxCWFtSnbyII6gjwNbkJxmro4OIw9ShN06iszbklVfWIHvOPvqzdjEk3kiE4lzhZw51ToxH6sZ7w/YucfGsMq9OOrN2jwbiq3Jg7dLyXeQXAOeGu75YkjCQlXPpbuSoyDscAezf31ip4njKlksjdxfBKw2G4yUryut3mTXHuboLZu73lm8IYhqb449X47+ys1StGGWrNPC8HVq62uTH9zyX9lL41z1xBCCbcW6Hp3kbEn/U2Bn4VqTxNVc1js4bgjBTVtvbfU14ZkpyZz608oguVUM2yOgwCfosCTgnwIrJRxO09mRrcI8DqjB1aLdlqn43Og1uHAFAKAUAoBQCgFAKAUByPtb/TI/qR+J652M5a3HrOAPh5fN9kbHY9+fuPq0/EanB8p7iv6g91T3vwR1SugeVIbinK1rcP3k0Id8AaiWGw6dCKxypQk7yRt0MdiKEdmnKyOXdoHLsdnNH3ORHIrEKTnSUIBAJ3xuOtc/EUlTkrc56ngnGzxNOXGapr63/8ADJ2c8JW5mlSRm7sKpZAcCT0tg2N9IO+PGpw0FKTT/wDSnDOIlRpxcVnd2fOsubr6+Y6fxjlyC4h7l0CqPVKAKUPmu23u6HxrfnSjNWaPMYfGVqFTjIu757533lZ4H2brDMsskxkCMGVQuncbgscnODvtisFPCKMrt3OniuHJ1aThCOzfJu9+wgu1q6kNzHG2REsYZR4FiWDH2kAAez41hxbe0kb/AADTgqEprlXs+pcxm7IJG76dQPQKKSfJgx0/yLfZU4O+09xT9QKPFwb1uzqldA8scu7YIQJLd8ekVdSfMKVI+zJ+2tDGLNM9P+npPZqR5rp+I7H7g97cR59Eqj49oJGfsx9lRg3m0P1BBbNOfPdov3FuAW9yVM8SyFchdWds9dgfZW7OnGfKRwKGLrUL8VK1znfaNypDbRxzW66AX0MgJI3BIIz09XHxrSxNGMEpRPRcD8I1a83Squ+V0+cgeR7RpbtESVoiVfLpjVpxuBnoT5+FYcPFynZOxvcKVI08O5SipZrJ6X6zsfB+BwWy4hQKT1Y7sx8SzHcmunCnGGh46viqtd3qO/VzLcjQ5/gVrC41DOlC49jJuDVK6vTZscFyccXTtzu30ZxngrYuYCP+bF+Na5kOUt57PE50J3/bLwZ+h67J89FAKAUAoBQCgFAKAUByPtb/AEyP6kfieudjOWtx6zgD4eXzfZGx2Pfn7j6tPxGpwfKe4r+oPdU978EdUroHlRQHMe2P17T92b7460MZrH6npv09yan/AB/7GDsf/Pz/AFa/iNRg+Uy/6g93De/A6rXQPLCgNDi9lBKh+UIjIu+ZAML7cnp76rOMWvaM1CrVpy/0m030FT/LKxtvmbOIyEnZYEwGY+0+sfaM1r+kU4ezBX3HV9V4uv8A6leWz1yf5b62JKDiXEpd0tIYV/8AzSEn+FBt8aupVXpG2815UcDTydRy+VZdrKT2lLdaoPlRhOz6e5DDHq5zq+FamK28tqx2uBuI9vib81726+g2ex/9In+rX8VTg+U9xT9Qe6hvfgdWronlSl9rP6Ev1qfc1auL939TtcA/FP5X9ik9mf8AeEf7kn4a1cL7w7PDXwj3o7VXUPGEHzx+gXX1T/dWKt7uW43eDvi6fzI4nwj9Ig+ti/GtcqHKW89rifcz+WXgz9EV2j56KAUAoBQCgFAKAUAoDkfa2f7ZH9Sv4nrnYzlrcet4A+Hl832Rsdj35+4+rT8RqcHynuKfqD3UN78EdUroHlRQHMO2P17T92b7460MbrH6npv09yan/H/sYOyA/wBon+rX8VVwfKe4yfqBf6UN78Dq1dE8qDQHIe0/jjyXBt1YiKLGpR+s5AOT5gAjA881zsVUblsrRHruBMJGFHjmvalp1Lq3lg7KuDosBuSAZHZgD9FVOMDyJIJPwrNhILZ2uc53DuJnKtxK0SX1bL9W2cI5b2wTgy26Dqqux9zEAfhNc/GPNI9R+n4PYqS60vztMfZB+kT/AFa/iqMHynuLfqD3UN78Dq1dE8qUvtZ/Ql+tT7mrVxfI+p2uAviX8r+xSezP+8I/3ZPw1q4X3h2eGvhHvR2quoeMILng/wBguvqn+6sVb3b3G7wb8XT+ZHFOEfpEH1sX41rlQ5S3ntsT7mfyy8Gfoiu0fPBQCgFAKAUAoBQHmRwASSABuSdsAUCTbsiJvOaLSNctcRe5WDH4Bck1jdWC1ZtU8DiajtGD7LeJxzm3jPyu6eUAhNlQHrpXz9pJJ+NcytU25tnssBhfRqCpvXV72Z+SeOizuRI+e7ZSj4GSASCDjxwR09pqaFTYld6FOE8I8TQ2Y8pO68jr9tzHauAVuIiD5uAfsO4rpqrB6M8fPB4iDtKD7DdkvY19Z0XIyMsBkee/hVnJLVmFU5y0TOR9pnGo7i4jWJg6xKwLDcFnIJwfHGkb1zcVUUpJLmPXcC4WdGjJzVnJp/RX8zW7PeMJbXeqU6Y3QoWPQEkFSfIbY+NRhpqE8zJwvhpV8PaCu07+NzsMXFIWxpljbPTDqc/Ya6W3F6M8e6FVaxfYzbNWMRxPtF4c8V7KzD0JSHRvA+iAw94I6e0Vy8TFqo2+c9rwPXjUwsYrWOT7SR7Pub0tVaC4yIy2pXAJ0k4yCBvg9c+01fDV1D2ZaGtwtwZPESVWlrazXSXLiPPlqgAiYzyNskcQJJJ6DOMD7/ZWzLEwSyd2calwRiZP21sxWrZRueOFTrHFdXH52V27wDcR7L3UY9gAPxJrVxEJWUpavuO7wXiKTnKhS5MUrdf7n3r6GLs44zHbXLGZtKSJp1HoCDkZ9h3391Vw1SMJO5fhjCzr0Vxau072L9bc1LNeCOF0NuiMZJDgAuSNCqT1wMnb/tW6qylOy0PPT4PlSw+3UT2m1ZdXO2iu9qnHYpEjt43DsH1vpOQAFYAEjxJbOPZWDF1E0opnT4CwlSM5VpqytZX/ADqKhyjxNba7ilf1ASGPkrAjPwODWtRmoTTZ1+EMO6+HlCOvN9DuVpfxyDMciPtn0WDbH3V1VJPRnhp05w5aa3lV7ROPQraSRLIrSSAIFUgkDI1E46DHnWviakVTavmzq8EYSrLExm4tJZ38DkUEpRlcdVZWHvUgj7q5qdnc9fKO1Fx6VbtO+cP4/bzIrpNGQQDgsARnwIO4NdmNSMldM8BVwlalJxlF5dRJg1c1z7QCgFAKAUAoDHNEHUqwDKwIIO4IOxBHlRq5Kbi7rUiPyRsv2WH+AVi4in0I3PWOL/kl2s+/klZfssP8ApxFP9qHrHF/yS7R+SVl+yw/wCnEU/2oessX/JLtPn5I2X7LD/AKcTT/AGoescX/ACS7WZ7zl61lIMsETkKFBZAcKOgHsFWlTjLVGOnjMRSTUJtXzyZh/JKy/ZYf4BVeIp/tRk9Y4v8Akl2j8krL9lh/gFOIp/tQ9ZYv+SXafY+VbNSGW1hBBBBCDYjcGpVGC5iJcIYqSadSVn1kzWQ0zU4lw2KdCkyK6nwb7weoPtFVlFSVpIyUq1SjLapuzKy3ZtZZyBKB5d4fvO/86weiUzqLhzFW1XYTPBuWra13hiCt9I5Zv4myfgKywpQhyUaOIxtfEe8lddGi7ESN7ZpKhjlUOjbFSMg1dxTVmYKdSdOSlB2aKs3ZvZE5xIB9ESHH2nf+da/olM6i4cxdtV2IlhyrZ6FjNvEVTOkMurr1OTuScDc+VZeJha1jT9PxO057bux+SVl+yw/wCo4in+1FvWOL/kl2j8krL9lh/gFOIp/tQ9Y4v+SXabPD+B28BLQwxxkjBKKBkeW1WjTjHRGGtiq1ZJVJt26Wa35JWX7LD/AKrxNP9qMvrHFr/wCku0fklZfssP8AAKcRT/aifWOL/kl2nw8o2X7LD/AKcTT6EPWOL/ll2smUUAADYDYD2CsppN3PVAKAUAoBQEHx/jscUkVsH03FxqEQGkY0jdiX2wPLBJPQHfAiSbVk7EFZ833C3r2M0SNOq94ultHeJ5oTlSeuQ2joar7RgvWj0S7n5d5tnnuMvKixtqhHzmtlQBx/6QYEr3mPMqu4364bS5yfSILlXW/z07zfj5wtTYm+7zTbgZYsMMpBxoK9derbHiSMdatczJpq6MLc2rH8lNxE0CXRCxszA6XYZRJAPVZh0xqGxBIoSWWgK6nNIkkuY7aJp/ku0pDBR3m+Y0z60gxvnABwM5oDJDzfatZfLhJ/Z9Oc49LOcaNI316tsedCG0ldkZ+X8Q7rXG4E2Amllb5xsaYnJIUSHPQMw2OSPGu0uYw+kQeUc93np3i85kuGuks4kjSd0MhVm7wxxjbU+n0VyTgAFiT4Y3p7T6hetLoj3vy72SvK/HUuBLFlu/t27uZHChg3g3oeiVYbgj+RyKsZoppWbuTlCRQCgKxznxmS2a10SJGskjrI0gBVUSJ5Cx6HA0eBHWod+YxzjN8l27z5wfmWSWETiEzQEtplgPrBSVLCKTDacg4xknGRsRUXa1RTbqR5Ub7vJ2PX5bQfKorULN3khO7RlFTCs3pF8ddOBjO5opImOIpydr59Dy8Te4/zDHamFGBeWdxHFGuMux6nc4CqNyT/ADOBVjMebHmFGuns5FMdwqCQKTqWSM7akbbODsQQCPIjegJa4nVFZ3IVVBZmPQADJJ9mKAq/5cRi2W9aKRbNm096cagpbSJDH1EZPtLYIJUUBIcw80Q2oi1HW0zBY1UjcHGWLE4WMAglj57ZO1Q2kUnUjDlOxo2vOayTG2SFzcAawuoKrR9O8VpNLFM7ernIO2N6ja6EY+P2uRFvuXeaNvzNcTNcNEFaO1bEogwxZ09J4kaTAZgOvoqN8Bs9GYSqt3k0t2fe/ItXBOLRXUCTwNrjkGVP8iCPAg7EeyrGc3qAUAoBQFU5rFh8ptDcdx8sVs2wlYr6RIwcL19LGA3j03oCki9mseOIb+KOaW7xHDcRlgI1YhFRUbYAMQG8fSzk5IoCQ7Bhqtr0vu5vJNefElEzn45oRqczu5X+R3TetF/WXdHVkju9Mhxg7YBCkHw2quyjC8PDWOW7I6R2vWUg4eivMZF72MpiMd4rANggqQpAGfAH21DbXOY5ynSV3JPfl3ryLPbc2t3Ck21wWwFL6PQzjdtXXTnxxUbfUR6XlfYf27ej6FV7HLSVrWcLM0eqd2kJjHeM7KuSCxICn3H31KbfOWhKdXNSSXVn3vyOb3cj/IpWGViHEu6DLlfQ0OSNtt8Ak+NWUVzl1h4c/tb8/HI6j2/gLwyPTsRcR6MbYOl+mKkzGLkN3bj/ABQzfnBHEBnwXCdPZ0oSe+XWI5n4gE9QwKZP3gIdOfbuf50B1GgFAfDQHMu0TjMEtveajIGSCWKEGGUKWfGttZTRvgKN+mT0agN/si41A3D7S3WVWnWNtUa5JXDMTqx6o9/mKAhOZYVfmixRwGRoGDKwyCO7uDuDsdxmlrlZRUlaSueePWejmGwhj+aRonaNh6Wh9MurQHyACFUEYxv571XZ6DD6OlnBteHY/sOb5JYuMcPlZu9eNXz3KY1Icgq41HDEE4x/KocmjHOvKk7Sae7Xsz+xJ9pHMLSWE8QguItaLkuuklWYalQZOpsbEZG2ajb6hLFvTZt82S+5p31q45d1mY90tohWLQoGyrgSE5LHPXGBnwq1m9WXUJzV5S7Mu/UrnJmr+tOEd5sHstfsZj3wBx0zpA9wxip2UjJGjTi7pZ9Or7WWHnl3XmHhxh/OGCQHH0cS4z7OtSZTZ7Asf1U5PUzyl/fpTr7cYoDz/R/ZvkVwN+7F0+j3FEJx7M/zJoDqFAKAUAoCA4vy2sl1HdoVE8cZi+cTWrRltWCMghg24YHxOxoCFv8AhMJvoru/uEeWEYgt4lOFJ3Lacs7vn3DYbbVDkkYp1oQ1ZhsuEXEU91Jw5DFHdHW4uVCKkpBBkjCnXvnJVlAz4+FRtN6Irxs5cmPbl/Z74d2cKtl8jlm1RElmCoo1SE51szhizA48hgAYxSzerI4ucuVLsy79T2Oz8SNb/KXSRYCGOlCGnZfU71mZjpHXQNifZtUqKRaNCnF3Sz6dX2sz8Q4Pcf1tBcR3U3d6cPb4PdrGqsGYnOnUXKYGNWcnou0mYxSchBJbiS2dEFwdWHUkwyHOpomRlYAk5KE4z7NqhxTMUqFOTu1n06PtRivOzhDYtZRy/NN6RDop+c694pTBVs+8eGMVFmtGU4uceTLtz/swXvBLiVrQcRQyw2pDj5ONYlkUYV5QxDgD6KqQSTnbal2tUTxs48qPZn/ZImxhlvhe2k6Jc92YpY5AfnE2I1ISrqwIGGx0GKlSTLQrQloyR5X5YW1e4md+9ubl9csmNI29VEXJwij2knx8KkylhoBQCgITm3g73dtLbiVYkkUq7FNZweuPSAG3mDQELysEsbdbRLgXRjDKndQlmGSSA5RiuBnx0+G9V2kYHiIJ2Wb6syNm5UvLjicPES6QmJdKo6jph1OVR26h2/XHhT2mRt1paJLfr2LzJjjfJZuTHLJcE3ETZjfu1CqD6yaVw2lgME68+3emz0scRflyb7l3GTgnJqRXbXkmgyaO7jSJNCRr+sQCSWkbfLnwOKlJIywpwhyVY0+W+XJFmv47i4lurebYrMCAGctqWPJOwQqCRgZxjocSXeZqp2b/ADK2zT5gDek2kiSSPOQkmG7tiD+uVzsNh1qrgjB6PD/HLdl4GfjfJc7NaSwTR95Zn5kumn0MYaNjHsUIGPVBHnuae0RatHRp78n2ryPnD7Tu7176/jkWcoIkKpriijGSQrIWOSScswXqdhvTa6UTx+zy4td67j3wvlwIt2OG3Uaw3TM5GnvDDI40u0ZVgNxjCsNiPLapTTMsZxmrxdyx8scBisbaO2gB0IOp6sTuzNjxJqSxK0AoBQCgMVzAHUq3qsMHBI2943FCJRUlZmKx4dFCMRRogPXSoGffjqffUJJaFYU4w5KsbVSXFAKAUAoDU4lfrCmtwSoIB04PrHA6keJ99Q3YrKWyr2uYrPjUEh0rINf0GyjD/S+G/lRSTKQrQk7J59HOZb6wilGJY0cf41Bx7s9DRpMtKnGfKVzNbQBFCr6qjABJP8zvUloxUVZGQGhJ9oBQGnf8Pim0iZA4BOFbcE+1ejfHNQ0mUnTjPlK5nRFRcAKqjwAAA/7VJZJJZEfLzBCCVQmZx+rCpkPxK+iPiRVdpGJ4iF7LN9WZJo2QDjHsNWMqZ6oSKAUAoBQGjPwiFnEhjXvAQQ4Gltjn1lwSPYdqiyMbowb2rZm9UmQUAoBQCgFAKAUAoBQCgFAVvne27+KO3xnXKjt7I7dhK7H2ZVV97rQFZ7MOIfL7Ga74hpmbvHB1qCqJGqkBFxhQMk+ZPWoaT1KShGatJXIrlO+S5tZLyZpQC0pWNYzcpBbg4UFWDYzpYnSQT7qjZtoY+JtyG13rvNi24ZfCxtxZXcd5bLL3pdpDmSIf+k2oj0Ac7FvHBGBT2kRtVo6pS3ZPsfmY04tHJxm3awkS3hRGF2CyornJATQDhpB9Iezfam0iViIXs8n15HVJrpFXUzqq/SJAH2narXMrkkrtnJ+fOKP8s4d8nvJnjadNSFtKylZI9KrpVVfOSDklRkZxVdroMXpCfITlu07SwdoMjGBGvZBaQd6PSgZ3lzpfSAVAwT6uAD1609pi1aXOo978iE5NuOE3Fwsa3VxK4zpt7vOljjrhx6TAbgE/CmwucejwfKz3+WhJdsgktuGyS2880JDooWMhF0udJHogED41YzJJZIu/Lf6JbZ3+Zi3P7goSSNAKAUAoBQCgFAKAUAoBQCgFAKAUAoBQCgKvzDw/SZJ2vZodSkBQIyMAEhQGjLHxOM5OaA5/2OWErWb273DwBncNbtCFZwyAZDvvpPjjy6jNATPZe6cOsp7W9KxTRSvrVj+cVwNDJn11YDAx5YqG0jHOrCHKZVOULPilnZRog+TpJOzyNPHrRVKIEDZ9VSVbU2Bj0d96javojHx0nyIt78l59xKc78ON9d2gt1t5rjV6b26krDHkHVLKDhsdVUgeO29LN6h06k8pSsuhL7vyJ20WyPETYpBcQyxAlLg7qzaQ7Aa8r0Oengaji0UWCpKzjk0QXaNIxvOGt3huRDKJA0UXqhZIziVlJUZ09QBjB2NT7SL2rR0s12Py7i1cc5luGlte4jSKEO5mmmXvEXSvohXjJC6skatiMjIptdJPHpctNeHaiK57sU4hf8OFnpeWKUSTTR7iOJSrAO421HGVXOftq1zLGSkrp3NntwnWThskEeXlMkfoICzbHUSQuSBjx91CxbuUb5JLS3CtllhiDKdip0gEMDuDkEb0BNUAoBQCgFAKAUAoBQCgFAKAUAoBQCgFAKA170yafmtGv/GSAB4n0Rk+6od+YrPat7JH/wBUyyfn7lz/AIYfmV+1SX/3VGy+dmHiZS5cuzL++827LhUMW8caqT1YD0j72O5+JqVFIyQowhyUblSZABQGqbEGYSkkkLpVT0XJyxA+k2wJPgNsZOQNqgGKAjbngMDkto0P9OImNv4kIJ+NV2UYZYem3e1n0rJ9xiNlcx/mpxIPoTrk/wD7EwR8ValmtCuxVjyZX3+aJZCcDPXx99WM66z1QkUAoBQCgFAKAUAoBQCgFAKAUAoCI5n5jgsIDPctpXOkADLOx6Ko8TsfcASaAg+C8w3l/a/KbSO3jDFxGkzM7NoJHpmPAjJI6elgYoCh2fbhOkhS6s09Fir925VlKnDDDAgkEeY99AdZ5Z5hgvoFnt2LIdiCMMrDqrDwI/8AqgInnrn234aoEmZJmGUhQgEjzYn1V9v2A0BAWnOfEZeHPxJYrZYkDsITrLMkZIY95kAHYkDT4eFASPIXaZb8QbumUwXGMiNjqDgddDbZx5EA++gL1QCgNTivEoraJ5p3EcaDLMfDy95J2A8TQHO+BdpM/Erw29hDHGiqzma4LMdKkAHu0xgkkbavP3UBiHayba9ktOIwqndvpM8BJXcAqxRhkLgg7E48jQHULedXVXRgysAyspyCDuCCOoxQFS587QrfhoCsDLcMMrCpxt4M7b6Vz7CT4A0BCpznxA8NPExFbCIAv3B1ljGG06u8zjPjjT0+ygJXkLtHt+Inu9JhuAM90xzqA6lG21AeIwD7KAujuACSQABkk7AAdSfZQHL7rtaE15HacOiWUyOEE0pKpnxKqo1MoAJySM4286A98ydo9xwy6SC9hjmjdA4ktyUOkkg+hISCQR01DqN/CgOgcE4xDdwpPbuHjfoR4HxBHUMPEGgN+gFAKAUAoBQCgFAKA572x8pXF/bw/JcM8LljGTp1BlwdJO2oeRx1O9AVjsp5Wu+HSzXd8Ra24jYMryD0jkEMQpK+iAcEnO+BQHJuO3gnu7iVAcTTyyIuN8SOzKMdc4I2qSDuXYvwWaxsria6VoxIRIEbYhI03Yg9CfI74AqCThvHOMSXdxJcyn05WLYznSv6qj2KMD4VIO5cA/4Vk/ylz90lQDgdtcPG6yRsVkRgyMOqsu4I+NSQfrnlniourSC4Ax3sauR5Ej0h8DkVBJJ0Bwbt/wCPs9zHZqcRxKsjj6Uj505/dUZH71AYf6Pf6fcf5f8A9xakFd7XP74vP3ov+jHQF87D+adFndwynK2qmZPZGwYso9gYE/6qgHH+LcSe5nluJTmSVi7ezPQD2AYA9gFSQd2tv+FD/k3/AO9QScFsbx4ZElibTJGwdCPAr0+HgfYTUkHaO2DnAvw20WElflyCRseEQVSy/FmA9wNQSc67K/73sv32/wCm9AWz+kR+mWv1LfjoDX7BeOtFetak/NzqWA8pIxnI96ZB9wqQfoKoAoBQCgFAKA4px7mDifFbya34UzRQW5Ks4bu9TA4JZ8ahuCAo8Bk9dgNcc2cb4Qf7fEbiD6bnPXymQHHucE0A4n2mXfFWitOGRNBIzKzSawzDQQf1RhYwQCxPUbY33As/aR2lPw4pbQqkt1oVpHcEIudvVByScE4zsMdaAguS+Yrfjc5t+J2kDTiMmOVAVyqnddyWUjOQQfPp4gc95jt5uF39xBbzyoI39BkcqSjgMucHcgHB88VJBd+z/na6vY7uwuH71ntpjFIQA2oLgq2PWyGyD128c7QSchQ7D3VJB+guAf8ACsn+UufukqCT8/1JB+puy23aPhNkrbHug2/k5LD+RFQSWqgPzR21W7JxecnpIkTr7tAT70NATH9Hr9PuP8v/AO4tSCu9rn98Xn70X/RjoDf7LeGPLDxbRn9CaMe1nyQPfhT9tQCgKakg/QVt/wAKH/Jv/wB6gk/PxNSQX7tH4e8VjwUuCP7Kyn2N82+D7cN/I0BF9lf972X77f8ATeoJLZ/SI/TLX6lvx0BW+x62L8Xtsfqd459wjYfewqSD9O5qCQDQH2gFAKAUBgt7NIy5RFUyNrcgY1NgLk+ZwAPhQGZlBGCMg9QaA17Swiiz3UaR53OhQuffgUBxftx5Ona4+XQo0kbIqyhAWKFMgNgblSuNx0xv1oC09lkPDPkVtcRCBZ4o9MsmQrhyMS94epBO4ztjGNqA412hcWS84ncSwnUrOqx431hFCAgDc5IJHmCKkg6Z2K8izQSG9ulMZKFIo22bDkFmYfq7DAHXc5qCSpdq/IUlnPJcQoWtJGL5UZ7lm3ZWx0TO4bp4bYGQLlwHikX5Ky+mvowXER3HrsXCj3nUMe+gOednXIkvEZVZlK2in5yQ7awDuiHxY9CR6vvoDs/axxuax4cXtfQbUkesDPdoc7gHYdAoPhmgOV9m/Pd8L+CKSeSeOaQRukh1417alJ3BHXyxnagOkdr/ACO1/Ck1uAbmEHC9O8jO5TP0gdx8R45oCgdhEwi4nNFLlJGhZdDjSdSupIIO+cZOPYakELz9bPe8buo7RTM7OqgJv6kaKxJ6BQQck7CoB3Ts65SHDrQREhpXOuZh0LkdB/hUYA88Z8aA4n2ochyWMzzRKWtJGLKwGe6LHOhsdADsp8sDr1AvNvxSL8kyda7W7Q9R+c1FMe/O/uoCh9mnIMnEJVkkUrZoQWcjHeYPqJ556EjYDPjUkHcuf+VF4hZtBkLIpDxN4K6jAz/hIJU+w+yoJOB8mWz2XGbRLtTC6y6SH29dWRSD0KknYjapBZO32YS8Qt4o8vIsONKDUcu5wABvnAzj2ihBcOy3lD+rLeW7vMLM65Yde6jXfTt1cnc49g8Khu2ZWclCLk9EYLUTcXuiXLJaoRlQdgPAeRdvE+A+Fa+dSXUcaG3jat3lBHULaBUVUQBVUAADoAOgFbB24xUVZGWhIoBQCgFAKAUAoCI4hyxZztqmtYJG+k8SsftIzQGxw7gtvB+Ygii+rRV/CKA36A+EZoCFblCwL94bO2L5zq7lM58+lATKIAAAAANgBtigPFzGrIyuoZSCCpGcjxGD191AUrljlNDdC8a0js1jDLbwKqhvT2eWXRtrI2VQTpGfE7AXqgI3inALW5INxbwzEdDJGrEfEigM3DuFwwLpgijiXyjQIP8AaKA3KA+MoIwRkHqKAhfyQsNfefI7bXnOruUznz6daAmlUAAAYA6AUB9oDT4lwuGddM8Ucq+UiBx/uFAaXB+G2UDstrFbxuPXESorDP0tO4+NLlVOLdk8ym87cSe8uUsLbdQw1kdNQ65/woNz7fdWCbcnso5GMqyr1FQp/X86i98C4SltCsUY2HU+LMerH2n/APlZoxUVY6lGjGlBQiSFSZRQCgFAKAUAoBQCgFAKAUAoBQCgFAKAUAoBQCgFAKAUAoD4woDhEN5NY3EwRsSDXExO/X9b39GBrTTcWzyqqVMPVklrmv7OjdnPL3cQ99IPnpd9+qp1A956n4eVZ6cLK52eD8NxcNuWrLlWU6IoBQCgFAKAUAoBQCgFAKAUAoBQCgFAKAUAoBQCgFAKAUAoBQELf8q2s03fSR6pNvE4OnpkZwaq4Ju7NaeEpTntyWZMgVY2T7QCgFAKAUAoBQCgFAKAUAoBQCgFAKAUAoBQCgFAKAUAoBQCgFAKAUAoBQCgP//Z"/>
          <p:cNvSpPr>
            <a:spLocks noChangeAspect="1" noChangeArrowheads="1"/>
          </p:cNvSpPr>
          <p:nvPr/>
        </p:nvSpPr>
        <p:spPr bwMode="auto">
          <a:xfrm>
            <a:off x="155575" y="-1744663"/>
            <a:ext cx="3810000" cy="363855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6518" name="Picture 22" descr="https://encrypted-tbn1.gstatic.com/images?q=tbn:ANd9GcTKswYgl2qAE-OvE6GTB2vMmgWsGUUbd7idtsflet_BDBe2kXe2AA"/>
          <p:cNvPicPr>
            <a:picLocks noChangeAspect="1" noChangeArrowheads="1"/>
          </p:cNvPicPr>
          <p:nvPr/>
        </p:nvPicPr>
        <p:blipFill>
          <a:blip r:embed="rId4" cstate="print"/>
          <a:srcRect/>
          <a:stretch>
            <a:fillRect/>
          </a:stretch>
        </p:blipFill>
        <p:spPr bwMode="auto">
          <a:xfrm>
            <a:off x="539552" y="3933056"/>
            <a:ext cx="4032448" cy="245057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AutoShape 3" descr="data:image/jpeg;base64,/9j/4AAQSkZJRgABAQAAAQABAAD/2wCEAAkGBhQSERUUExQVFRUVFxUXGBYYGBcaHBoXFxgXFxcXGBcXHSYfHR0kHB4YHy8gIycqLCwsFx4xNTAqNScrLCoBCQoKDgwOGA8PGiwkHCQpLSwpLCksKSwsLC0sKSkpKSksLCwsKSksLCwsLCwpNCksLCkpKSwsLCwpKSwsKSkpKf/AABEIAF0CHQMBIgACEQEDEQH/xAAbAAABBQEBAAAAAAAAAAAAAAADAAIEBQYBB//EAEcQAAIBAQYCBwYDBgMHAwUAAAECEQMABBIhMfAFQRMiUWFxgZEGB6GxwdEyQlIUI5LC4fEkYnJDY3OCorKzFTOjFiY0U3T/xAAaAQACAwEBAAAAAAAAAAAAAAAAAQIDBAUG/8QAJxEAAgICAgMAAgEFAQAAAAAAAAECEQMSEyEEMUEiUQUjMmGBkRT/2gAMAwEAAhEDEQA/AKOd73n/ABReJ1Io1DE9U5b8f7z1jTve8+/rVfGrxK4FYCfxeHZv65+jMwfgN6L0Vn8vVntiIPoQP752OLe/H48561Bwd+jkEyp7tD2+m+27xb3vP1ACTve8+c9ZYt739R4t73n6qbABMVli3vf0Hisp3vf0ACTve/osW979OqPFve8u7JTve8uUZABJ3vw+HKOqsW9x2d2nKOqPFve8uUdXmLe95co6oAWd73lyjqrFve8uUZDxb3vLu6qne9/QAJO97y9FisPFve/opsAEne9/VYt739RYt739e4t73nznMAJO97z5/mWLe95856w53vefOessW9+PfrznrABJ3vx+POessW97z5z1hzve8+/rKd73nz5gD8W97z78+4rDne95+qm0WA6pWCgsxgDUm0O8Bq6AD92rkYWJOI8x1V5Edptzi6YqLCASYjxkRakT2gK0FpKoJWczoADKwOZ+1ub5E2nSLscU+2T34YHy6Wc/wlWP4iVyliRn2dx7LEul7qUFlwKlPXEhnD/ywCB3HSMjytW0bxeiMeKBkc1Xyyi0ujxB0yqJgP61ELJBHXUePL0tljOSdoscUzSU6gIBGhAI8DYgNodNCgQ5YHMR2EzhKx+UjOBp4aShbowmpqzPKOroIDZwNhA2cGtYRDBrODWAGt2bAqDYrPDWi1HytyhX7dixYUS5sptGFXIx22NSbLx+tgVBMVqb2sq/4Vx2lR/1C1s7Rah4/dql4CpTgLMsWMSeQA17TarLJKLJQjbMMFtpvYu8YWqL2qD5gx9bcunsypIxMTnEDL1nOypURRrEqCAJUjXLnn287Ycb1kmaJK0al3yk2Ex52ALwGUYcx9tTFnVnMZZ26cZp+jPTQ01M9736dxb3vLl+UIGe979Hyd738rFIYTFve8u7qrFvfh8OUdUe975co6q3vfL0mILi3veXKMnBt73l6BG9705cnCd738osZJR7SKbWhqTY9Nj3WomSROpk9tpCA9todInutKpk2xzJIkqD3+tiBT3+thITYy2zskI0j3+tkKRsy835aakucOU55fGwbpxek7HozjOU4ZOUWiBJN3Nmfs9pJJ77NM9/wsAROilgBrFiPdSqk5AwYU4s8u0CB62Bf7yEpPUDoDiCTUxYVzEhsImTyjttVUeI1DURBUu7F1xqFFaCATJkiPyt6C0HKiSjZcGmQOY56+dk1Ekns89LM4YKtRUMJjYEkiQvlPdna0vfDqxA6M05OuLFAHdGpsvY6KbjnFKlEUjTx4YMgZ5CcojIzh9TaBdb/VqKjvi0ZWw4gcYbIkDQYbaW4+yVeP8A8pV1yWkMp7Cxm0oeyTc71Vz1wqizZDMxdahMgljEaknSZ18vSxngcrW9T2G7LzXHhg+1o9D2UqU5ms9adMULh9NZ+lpJkWjEzvfj368561LxdYcEc4PnMb+vO2xb3vPnPWqeLMCw7h8zO/Hnz9GzMCuCkkZ8yD8T8vn63+Le9/WkuLQQMs+0xqCNfM71vbtSDNBOXM5HxzGu/ONpKwCXWhjPYIJJ7AMyd/3A3GKCmCrt3gj5f1tNv1Yv+5pZY8gq5sf9X1sSn7ta7qCSq+P9LcfN59v8XSN2Px+uyPQ4lQecKtlqCQD9vjY9KlSqZISpMwG5+Y+XysCv7uL2hinDDWZgf3tDvvs1fbqMbU8SDNisN68xbPHzJp2p/wDS1+Oq9Em8UChhhG/6b/KLFvfh8OUdWXcL6LwoQ5MRKHtI1UHt7vDxtEYRvfZ8O7q9nx8/NG/v0wZMejo7O9+Hdpyjqone95coy5ve+Xd1VG97+mmys7O97+imyje95eiAsWApt2d739VFkBve8+/NWAp3vf1U73vPnPW7h3vfjOaC73vPnPWLA5vfr8ec9bu9758563cO97z7+t3Dve8+fMsBu9759/WW97/q4Lve8/V2CxYwe97/AK9s/BbuDe9/RWBHvFIMpB019M7Ze4XUPWUHQmT8TbYGnytn1ToqoMfhOY8MjvvtzfJXaLcZo6tzHRNMQFaIHIjss+jdlqUEJAgr8Y+82nXZgU5EMMvCwuHUyimmfymR/pJn4WzpF9mcpUmSqlI5oj4lB5TlHkc7XwsOrRmtOsA5+MRY5S2vD1Ezz7Y23AbOenllbiIbW7EdRCzeksVadmmiZO9783YUDxQe4/OzKT5nvyG/Ox+hsMUNRvf39VYUBFQs0eE+NpoaN/CwaNHe952JhnwsJiaHNVytArP1pHbpaY9LLnbi3cQTrqO3larL2iUFRFXr5rGIQc+fj5TaurAsx78yPnFrqiBqo8Z7uywatDrMQJJ17uy2ctB3CkQs+Ud1hrTOoOXP+lrNaOFM9eflYAo8lG+/f9LIuiLIqD6b32ejwu97y9JAuxBy9N6b8uhPXe95a4yK2iPh3vfhyQXe95eknot739HClazYVEYLZ6rY/RWeKNk5BQBV7rGQHs+P9N/Mq0bGWjve/rTJjoFTR51WN73nNo4ucWatMdtjIF7bZpMkggqDtFjI/hZq0ls1sI5TapokDvtYCMWGBmskCWHLOx7vXpvBVgSozXLLFZ1IUMSs6oxAaFIxRMHs1y177VPDXFOq7Y4APVwqTPWkggcu61dEi7DDs+VuSBnA84syvxZK/N5Hasa/6bAN2XkTvxs6Ij3u9N0KdGCrMHKkyCQQcxrHdaJW4Kq3inVUJTCU2QKqtzxExqB+KxVuQw9VjrMg+Vmi5MWHWfMxqbQcCSkW5rqlMMICIB3ZafE/G1avtrRwllVoTCv4T+aYGZ7jaRxzg1StTSlTZVRYJkmSR+HQefjasX2PYqwLr1mViQDqoYfEmbGo7NH7N8fF4V8GqkSGy10OU+Frcs5/SPU/W2W4HwA3apj6QQRDCCJ5jMnla7a+DtB8Xiy1CyS3SfqX+E/e0VxVnVP4f625UvSnQoD3taLVeTONR3AiLGoWeTXq84VOeZ05/Dz+POetAa5nrFmzBVf1S7ZkT3c4nM9+cNqhJkmTve8+pUOXcZ89xb0Foylk13QY8zCMBy0PP4HetrSbo6TiBKxDDniOR7x8fnbOpeeq4P5ip8wTPzNrCvWxU6UeDeIy+QnztVnkljZZjVzRvPd9wdUmu2bHKfK25a9YotkPZNsF2VmMLrPZa5X2hu4YLjEnS3jsk5SkzuQj6NFdUEZ2VeipBBtGo35IkaWa3GaOLDjUN2Tnadx1oTjK7PMvbD2de6VumpCaTNJC/lbtjvtGvBDqlRRGMZ/6gSGjukbjL0bjrA0X5jCT8Jt5nw1/3VQN+SpI/wCcGfiJ8/To/wAbme9GTy4WrOdHve8vSXceD1a09HTZ4gEjtOgzjPsGvd2QzXPIRa3oUTXudOmrojU61V2xsqAh1p4HliAcOFhlmJ0t255KRzkiFdeHVKjFUQsyyWGmGDHWJgDPLPn6WS8PqGo1IU3NRQxZIzAUSxg93z52t0uwqUrxTNVajvXSrjchOlVVdZJcgZEhoJ52nLeAlUFGGOldOj6QEZ1FEjC3OMlGs4OY1reaQ6Mj1sKsEJV2Kqe1gFJAAznrL/EPM1/4dXogNUpMikkSQDnrBzMHXI5/XWG+UUqXOqCFU1q1RkH+zZkpKctcIcYx3RrasqcOVLrWDOOkOCMFdXFUY4LGmo5AmCTMk5a2XMw1Ki9cDvNNS70mVQASZUwG0JCkkAyMyOffmjwW8imKppnAUDhiyZoc8UFpjy9eeqv16pNUvOAKKjUKI6TGSKlMrSFRVE4cWS6T+E87c4ndg9KkQlE4bvRBqdIMYKjNcBfy/DOdorNLqx6mTXh1c0ulFN+jgnFA/CDBaNcM5Yojv1nt24fXqIaiU2ZBPWAHLNoBzaJkxP31FNKdSkDVNLo1olVrrUKVVyaKRpz1xJwxh6wbWLReBUl6Kh0vQmmhbr9IadagHOJivW6+uIAKZmMrDzMNTOqtToumwno8fR48ox4cWHxwmbOvKVaWDGmHGgqJP5kaYYZ6GDbS8DSm91W7u4CVXqmTHVKigyMR2kK6z/mNpNStTvT3ao+HCqMzCRKqlas60u44cKhe8WOd36DUy7XSuKwoGkRVJUBCIJLAMvPs32Bao4UsUgBsBJ5PBOE5zMA+nptMdOpXu9UtNRcaOz4VYhcTI8BjlD4Zn8vLlA4lSp1aBYGKj10NRZg41pYTUA7GDKT/AJi1hZn0GplRxDuHrvfwj34YswmccjqBaxXhOZIIOSnrAHUP8sPZ/Rh4a6n8EmDGBs5WOtnyHgLKbUgRC4bxfozGYH6WHyI0tcpxPGBhAntBm1LVowcyykZxVTU857tLHoXcJ1iAwGYam2s9msGe4WzL9Fhd0buQM9TnZ/Q2r6F/MSrsY1VlmO8HPL0t1OJknrZDu5fG16dECw6GLEF0OsWB+yNrheO3A2fhFupXIjWDlo2XjlY2GSf2Sw+gje9/HhvQzz/Drk3rpZj30SOuM9Mzn8N/N7COtQ3vf1G1Le9/UlK/JBLONQNf6WTXylMY15c+2z2CgfR73v68Is2txKmOZb/SrH4wB8bV9548FiEOekkD4CbGwUWEcrSrrTEevytSpfq7RFJVnQtP1Isqd7vJkDkeWAaicj5i0JMaRd07jGcgHsGdgtThjIjS1DXvFcSWL4RBJxcjpkDztGo3ms8shcqCBMtkTmB42qJGqajkOw6/OyFPu8rZinxKvMS8CZOZGRC8+8geNppvtcQOvOeRXPLWMs7NMRddBZfs+97y9KFON1ScmBzj8sz6WNU4zWUhWXMgkDDOmuS/K1ikKi36G3RRtVUOMu2jUhnENiU+ljUuLuAC9IwZgr3a5Z88p/pae4qLAUrOFKwKHF6LZYwp7G6v9PjacEynl28vWxuFA1pb3v6lWkLOWnYy0rQcgoYtIWIKIs8U7ECWrGDVBZ2AWfhsh5WQDDSFmJQA0AseD2CzWRuwD1sqA4tOOXpbop8rMLxqV/iA+dnLU7Mz4g/I2QUPoXPAuEad8n62IqEGZHpbqU6h/I38DWJ+z1f0H5fO0SQ2tWYCcRPhA+lowrTri82Nj3im6oxIGQJ/EPlat/au6yoCUcPZZi3mifzLYQvPdYBu9L9Hz+9igO3m+CZXTuK/K0g3ulAgg9uVov7HT7D6mzTw5O1h5/0sUOzyNpz+G9/c1NRzOm97kMiz0cW6tmY5gHW77XfD6WKjy6hmTyGZPxtSdJbWexzUnFRKpABAIExJBkCRpnB8rUeS/wClKjR4yXLGzf3LgnS3OmgbBAGffE2qanse7Eq1aoSBzpmcWcHFpHny5W0Fy4mFAmJbP1t3iHHMKllQsBrGp7lnnbykZNPo7sYsi8C4VUShWpmriIMI5GmQ9bUtP2VqdKQ9QMx5slWTrBQrl2d3ja14f7fXcqQVdW/RBL+gGZtbUvaJQVLIwpPGFmBUqTydeU8ptKnH2Tezsi3bhNSjd6gqNiJViPQ6dg7rYHBhpAxHSQ3/ACjJfM5neXrNa8rUMDQgj1BFvOvay6qt4SmrdVFVRz/CuU/C2/8AjleRnO8z+3v2RLjclYS0jsHb42s+FcPasRSppjZgY7u0k8h32rKN7zIOR3mLeke6a5AXd6xzZ3wA9ioBl5k/AW7OWThGzmrsDdfdW+Hr11BjQIWHhJYT6WouPex1a5DGYqUZjEsyk6Spzj1+9z7wvbWvd7ytKi+AKiu0AHEzEwDIOUAZd/ha2f3gXGrQw1ayg1KYDqEqNBZesOqp0J+VsynkVMfRmeA+xBvtMVVqqoDMsYZnIGZnvtTcY4J+z3noSwbAhGICJxBTpPed67z3VH/BPnP7+pn29VLTr57H3etenq1WLOwEUw2GFACzAzOY10sczUnfoKPLAoWoo/yH5je83MwaSckGp/V/T5/O/wDbz2SS7vQekW6Oo4pspMkSQcj2ETrbSX33Y3ZlAVqo6yyS89UHrZRrEgeNrXnjVhRjvZ3gn7XXCM2AYWZcp/DGZEjPPytYcb9hP2NUqGr0kkpBTDAwnP8AEez42ua3srRp3+hSpmrTDUKpLLUYNKsv5u/naJ7fXEXWjTZXr1MVSIqVC4HUYyAdNLVcjclXoKMrw/hwAUlgAoJz7TlZlG7wMaZnE0j9QxH49htvOGexVGlQFS9uZChm62FE7iRmY7bcb2VuVWiz3WsqgTDY8SBtYacxn32lzKwoxrU1qqCpgjNW5q3h8CNiNTxN0oIAqYlyHYyopYTyykeloLXx6TuBm0tiGTCR+aV1znuItZ+x2Br8jNMdJSMlpMkNOI6EMwBIjkNIytb6sRqeH+7us5Z3cUQ6rhWMTKQDmYIA10nt0se9e7iopVqdRXwIy4SCpM4eckcj622vEaTvTZab9G5GTxMGez4Wz6VeI0FYFad4HJsRxL4pAxT3GRHOcse8n9Jnn3Ebh0iutQFQgbqnI4lB6zToOQHfJ5RGXgZSmHg9G0Ri1BwxJjrASSR4CbXfDq//AKhf8F5VlBxAqFwS6oT1p0IEEKfHW2uvnsRQODFUcUweurMOv+lZIyE5ntgC0nKgPN+G8J6XCckBxS06yTMxnhiB3xyFg1rupeoCyqYEEKwnNyZwzz15ZjKYt6fW9gqIWKDPSMrkWLAwMOjZgx2dll/9BXRlJBckgjpFfPmCBAw8zysciAw/spwJ7xVeh0uELTLK8M0ZhQAMQGUzz9LH9qvZ57j0X78v0hf/AGcRhg8mPb8LWXAuBK1+r0Wq1w1NWlkdUlcdPCQUGLSNe+07jXBqVK8XWlUq1Gp1OnxNVqK0YVDCGdcs7Dm9hFZcfYi81aQqitTCuodQQ0gRImBFqTgF2e91qdIVVUsrtOFj+EdmXLvt7BdaCpSVFPUVAoMg9UCAZHdztjOGcMo0OI3dbvUZ1NKsSTUFTQREjyslkfYGf9rvZCpdKKuayviqBYC4dQTqZygeNsk6EHUzkMuwSMUDQnUzpzt7j7ScHp3lEWq+BEcOSCBORUDEdNbUXG/d/R/ZStDGrUldkUsWVmgkhsUkzGthZP2M8ounDS7IiLjdocKZiYJDamVEySfKNbHvns+iM6vLMLvVctJHXVgAQBlAGQHZ8J3s8ypTDoZdgpdtDp1QI0QaADsNo/ErwEqGSYe711HPCSwOusE+lrhEy60caHEwVgBMK5GF1ZAyHDmCZPccjysZbqFxnEhK9E7LmCF6MAaiM9crNLL0DjF0fUpkNmApWDJ7R2jnMdloo9oaVVTTxYCRRD9V1xAKEekzwWUYwACdQSuRtFtk0kHHCCa1NekQkVKYwgtrT5uCoywhoA5tNodHhZK0sLKhYClUloJKkHD3VIICnXUG1xfeP0lcM1QRiaAMWXVMYhhzGg1yJsG58XpvRpsT1sYaqdBjTDidgRH5Vfl+GedodkqQOnw5VEE0ggR6ZbGuAtUdCqAnVgARH+STZtyuTU+kZxnSgMcU9UoOpP8AkXn+YkGwv22mxglaYFR6tIuQVKVzhxZKcDShIBAyfkbWtbjtMU8EEhWVNAGdMDKzAHkDoDplYthSKivwmKKI6rjpopgwVJJkox/Sy5zyOdg3XgYYdJS6SkB0mKM8LEqEQo+h1Vu9Oy0y/X2m74BidT0cMBSwnqpBkkNGQ+ItJu1+prjDEAVKq03JAAnoqkv1WzwE08RGk2lfVka7KC98HqoaaFFrY4CjCQ7CD3HLliEmwUuDlA9JagJqdGcJkYmEhMETpHjmLbC9XpVDVpwlaThWVVLAF2CBZeDCnFnkdbRcKhKrUYTpn6Sm5IGB6lJwSescIkmni/LM6Z2WzHSKKnSrwOmpA02wqHZGhSD1RiGXaIHeLCvFxrUajhAyFZY4CQAuWobPPkD2HW2jdAegdBLL0ZRmYhQcbmalNTPVgyRPnZ3F74AMBUIxu7ZYmbMGqMy2sgyOYxR2SJsGkQ+CcU6UYXI6RRnBEMP1CMpH5hy17bWym2ZvFFCFekejqIEfEAMyVAJJntyMyOWhtOuPtErrLDCwAxLrB7u46j08ZlZb3i9pTUs7BVHM2hnj6nJFLEzEsqaCTzY6Z6WpL3fWrMpgKpIC4gdDEEDTPnOosD9uZcOGfwkALOhVScR1IEQBH6eQFlYy1r+0NScK9GDBMAM8AZmWPV07rA/b60MzV2ChiphYEgDIQAOfnZlzVOsTUCwKbKYBwkB2JBOpB1mZkg2iXO99bpDJOMsgImahzxspInKAq5ZSczaPYBqb1atOpU6RwqLiILPijIiAsDrAmM+R8bOunD6jsyO2BsWFRBOKNZ6wghigIzjHOdr6qiVARhpUyEuInC4BD9G3RQjMTnIAjLITYfHbwqhSgp4zUrPADmoy9JeEcRiAwFEwk65WhsT0M3X4Q5ClaiywxQRGFMSopPbiLD0PZZlPhlbBOAPmy9RgSrIWDAqcyeqx6s5eNr7gN06eiXIHSYWQnrLLkUP2VfAFWHYTNplalSFVaKKQbwbxD9IylWDVaWJVZYYthzznMRpmbBqZeqqgSldgZ/CysGCnAFYAGGObtAJ6qHOcrWt3utYFDFSpTkgtQqVAxhQ5OCpGimer1T22veLU6bBSaYK4C4pSIibpAAIACxFM9099q08PSk7CmaqlRQFRFq4lqJXCz0WQgq5Vc5kMM881sPUi3i+k4gle8KnRGadUnFJIAXBVicakNCzH6uYYt6qqAHpY1OEhkESCJGUZ5axlPM2mPwhKq1wVfpUqdGFZl6s1HNNMyMMBcBAAENpZXX2XpgVqYIKqyBXkfhqIzIQcaiSwC55STNjahakehfqTR12BkDC0gycx3HXt7LSFvK/59ZzVvtpZXv2SRiAGZQEkfu8UBimjK5JQYhLD8ITIZm1UnGnwFSR0q5SxABHJi0x3EefO0lKxONF0jRDFiVM692sjUWDV4gg/2yjwz7++1aZYY2YMuWbSTn/uw0DP+1o95vcGP3a97ACfATy0mzImDizhYDPp5WKjjFbolA8He9/Q11vJVgQSIO97EQN1id734PuiEsQO3e9gA9XuN9FRUdtTEnx5+tjcYp3hCGpU1qp2FipHf2H1tQUKDUbtQqGSlQMpjuYjXtykWv8AgHF1qKabNn2n528vlxuGR0urPQ4sicV2M4ddqjQ/7PTD6yekkZxGSkH1tPSleHLCrTRaekh8WIH/ACkZeZtLpcFkyKsDsk/IGxuI35aVOCwnlaL7XRbKaX0j3ir0NFzi/Chg94GXxt5leeKM7SxJzOc52uvanjDQKeYkAmew55/PytlcVvQfxvjvHi2f3v8A0cTzMu+Tr4Tf2+dfX629h9z/ABEPcmSetTqtI7nAYH/u9DbxGd739bn2W9qatxrdJTggiHQ6OusGNDOh5Tznra/IwucKXsyxlTNr70+EV/20VKdN3WpTRQVUt1lkFTAMcvXyM6l7pVFIO94dGCB3BRSFOGWEzyzG85t198t0ZZdayNzGEMPJgfpzFsv7Z+9M3mmaN3Q06bZOzRiYfpAWQAeeZJ07jigs7qCVUWPX2bL3S1JuLEadPU/7UtBoV/8A7jcT/sj/AOEG2f8AYL3h3e5XU0qq1WY1GeVCkQwUDVtcv72i0vbuiOLtfcNToihWIXFJphdMUa9/9U8M9p9fsNl0bn3ov+5u3/8AVT+RtpPaS+tSul4qIYZKVRlPYQDBt5b7ae8W73unRWmtUGnWSocQX8KzMQxz342nHvexda12rUlSsGqU3QEqkAsCBMNavhyVH8R2it92PGXrcQXpHZyKVXNmLfp0k20vvdrEXajEz02UduBoyt5r7Ce0VO5XvpqoYrgdYUAmWiNSOy197ee8KjfKVJaAqo9OqKksFEQrARDHOY9LaMmGXKqXRFS6PQOFe3dJqCteVe7mArGrTcIWjPC8RBgmDFpg4bcb5TJVKFVSYLU8OR/1JmDbF8L971GpSCXykS0QxCq6NHMo0R4Zjw0Bbz72rpRplbrQM6gYVpJPaQufw8xFszw5LpRZLZGK4/R/Y71WoYiQjiGnOCoZZ78JA8vRezN2q3m8GnRw4mGLrNh/DqQe0TMfbKi4lxB69V6tQgu7FmMcz9ojy7ur3hvEKlCqlWkwV0Mg9/PLs1BGx0+OWn+aKr7PaavEOJXKiGqJTvYGRCY+kURqzR1uyYNrz2a9oDe6RqGjUokGMLjXLVTAkeQtjuFe+WiVAvFJ0camnDKe8AkEeGf2fxL3y3dVPQ06lRuWOFXzzJ+HpbmPFk9a9ltosb5hTjlALkalJncDmwWooY+QA8rd96l7wXRD/vQI78Dx8bebcF9syOJC+XnrZMDgAkAoVUKCRkMrXHt57e0L9d1pUlcEVA5xgRAVhyJzki1jwTUkqFsj1avW/wAKx/3JP/xzbO+6yrNwy/8A21Pknbamq+9a6mgaeGrJpFNFiSmH9UxNqj2G94d3uV06GqtQtjduoFIhgsasDytXwz1fQ7RquBVZ41fRkIpjSe2jme/wtXe+JpW7j/jcpjJNLZ/hXvBu9Lid5vTK/R1kCrAXFM0z1utH5TpOo7c4fvG9tqF+FEUkf93jnGAPxYYjCT2fLznHDPdWhWqPZuGn/DUv+Cn/AGC3lvu4eL/TUrBwVdVI0VsxPpad7Me9mjTu9OneVcOihAyAMGVQACc5BiO342j333jXd+I0Lyq1DTpUqqHJQxLzEDFp42gsc1aodo0PvcrRc0/4yn0V9bau7t/hl/4K/wDjFvJ/b726oX+7pSpJUxLUD9eAICsPyk9tr+j71rsKITo68imF/CkTgw64tJsninqugtHmacQCQyZEBQQAczmGOkaRI0Iz1E2FeuLK7BjmcJBnQHFkFBGSx687V1a6EH8I/iPxswXc6YR68t77N6x9EbLenxn8IBOERgDScDCOs+XWjMoDoddModO9rLZkgGpE54gSMn/UDB7M88iLRFuJ7B/Hvfhk2vdSsSPRt7+BxBsWJ4oppOCDjJQSTPVUiFGmkGTGcT4PHFlwpzwhQ6k/+5BkKR+lde/S1UggEx2at9PL4ejEAJ5jP9UAb33LiDYu6V/QVVLBHEEviBAcnHIbyIA7IHZly7X9VyYq0DqkyJAyzj80AeIjnpUtR1AkxzDeXpvwTUSNQ38QNjiDYs04oFSnhgOurDMnsJnKV5WmUeJRUplWAhHCoTKRl+77ZYTiY6k9gi2fOfJh4EW70f8Aq9RY4w2NBV4oOjdFYhMLYJHWmP8A2T3Kc55gRnZt34+aaKBDSOfIkmVy1HPzI8aLCf8AP/07/v69Ze5h6fXf1OMNibSveBpyBkwwGa6EFQOzSOxiOdpd540aqhW/EJyA7Qc/MZZedqcCf1nyXf8Af14FzzxeELnvfeuIexb0uLnQiSVKxpqBBPwPl3mYlVoYlCdIJnWYBtDbOYkeQ3v1QqZanxwixxsVlhQveePFmGEA58pnF2DTzsS536c2yylY7fHUHLK1dT0OZkCRlHlbtNjgxMe4ZfQWi8Q9ideaynIdVMQkgAkjmRy+hMWet4LCCOsRnoBrkeznz0g2q+knVv8Aob72XSdrDLXqv52g8Y9i8XjNQwMXKmTp1hSYhAe9YUjzFg3ni9SrTCVGxJOLNVkdZmYzE6sx7AWtVdIAciv/ADB/pbprxoUz1yfyi0OIluXF14o9IfuzgM0mOQz6OTTc9+YkWOvHKqqUVgJDQcKll6TJ8DkYkxZzhPO2fFQR+JZ5fiiOwmLdFfniSeWbfay4w3NhQ9qmqFCQkhcBBXqwTSB1PakxIAyjnLr7x6o2LCFHVxnL8dNUCqapmckLEL+oDK2L6TUllkmYxGDOvKxf2wkySsnL8eufhZcQ9zacP9oRSxqjMRhxpjaTjGMwxnPNi0j8RCnKbNf2lcqAcNRYwuWJLOqrU6pEmYFTI5GUXstihV1OJZ7MY07jysSne8JBAXL/ADqZ+FjiDc3NP2nVitQohKGnkWM4gFK1FMZDLMDUN32ouIViSKqkM4KuF1gZCCCIiSO08rULV2JOg7JZT5ZefqbIXg9nnKds9thY6E5Wa1PaYmj0asirWZSV/S4yzkZctm0euFRogDqKPxTMM+ZJ552zE4myUgHllExB5nXXxsYX7EBhUggQxJnEZOfdlY0YrM9g5dm97h60ieVpt6oAOo5E/QH6/D0lXEhaeIASZ+lt+R6eyqMbdEWjwyOs/VHxPlv7SBWVRCLh7TzP2sKrVLGTZi2ySyykao40j0X3fXpbxdal1qANgJIB5o5k+jT/ABC1bxv2ZqUGxIGZP+oeY1tS+x1+alfKRX856M96vkfjB8re1XEiqIdQY52nHHHJD8vhhzZZ4Mv4+n3R4z/6xXkYWqeGttf7PcGqXhg7lmPac432C2a9tr+f26qqBaa0zgAUDOCZLHmSftbf+7LjFV7u1N2DYVpujBQpVajVFwGMjBSZy1tl/wDMnKvhtl5TWNTSMh7eXOmt7dBIKrT79UBOVswbmYlSGHd9Rrv10vvFo4eI1RMylE+eCPpbLYoMjK2uPkSxvX4UxhvFP6DM73uefPk73vPnOc5L1i/EA3z9bMv12VVDDny15E/f18Z2Y/IjN19ISxuPsiYt78fj39ZTve8+c9YZqfX+b7H18ZRffr/X18ZvtFYSd7365qd7348x9Jve/jbgqWLQ6CzZYrCD79Pvbof6fT7/AAsWhBMW97+ixb3vL0GH+n8v3+HhHFf6fy/cenhBaGFxb3vLlHVWLe95co6o1f6fy/cenhCFT6fT7j08ILQBcW9+Hw7uqse978OQRU36b8vCOipve/hBaALi3vf07jsHpLLpN+ti0AXFve/r3Hve/qE1N+v2+PqjU+v832Pr4yWgC4973nz/ADcLb3vPnOY2fXz/AJvsfXxlF9fP+b7H18ZOgH736/HnPWW9759+Yy+/X7H18Z6an1+u9mV0ATe9/PNTYZfe9/Gy6Sx0AQGxOkPbve+yP0m/T72Qqb9Pv8PQ6AP0h3vccuXMW97+gRU+n8v3+HhCWp9P5fuPTwg6AkCsQZnex8O7qtbMydd78u7IK1NPL+X7j08IQqb9PuPTwhdAFgb3uO7Lojs3vfYEVN+m/LwhdJYpASek3vf041W0fpN+tkam/X7fGxSDsL0psulO977+YjU3/F9vj4yjU+v832Pr4yUg7DdId7338+Ft734/mEz/AF/m+x9fGUan1/m+x9fGSkA85732/Hvz5G97z9Wl/r9d+fjK6TfrvZkpB2P897328C2b0lkH36WVIAhsge873vkPHv0+9kKn0/l+/wAPCFqh2FLZannvf9iUvp3736BSr9Pjh+49PCHCrp5fy/cenhC0Q7Y9mGEZczvfZ6CPnve+TxW+n0+/w8I6K+/Tfl4RHRBZ0KCB573/AGdTpAEHe9+DRX36W6bwbLjQ7CEDKZ3vfJrkdlgvW362Yam/X7WONBY+ovZHnYfR+G975uap9fr9vj68x/X6/b4+MrjQWNFKOz++/j6s6HKMvQfPf3Mz/X+b7fHxluPfr9t5yuNBYRcogKDOoA3/AH9eLWZdIz7tbNL79d+fjLcdnxoL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8549" name="Picture 5" descr="https://encrypted-tbn1.gstatic.com/images?q=tbn:ANd9GcQI19yv_UwwOhWXP-kajGG3DMvlN2C03mXkn8w61WH_JQTVYJIcNA"/>
          <p:cNvPicPr>
            <a:picLocks noChangeAspect="1" noChangeArrowheads="1"/>
          </p:cNvPicPr>
          <p:nvPr/>
        </p:nvPicPr>
        <p:blipFill>
          <a:blip r:embed="rId2" cstate="print"/>
          <a:srcRect/>
          <a:stretch>
            <a:fillRect/>
          </a:stretch>
        </p:blipFill>
        <p:spPr bwMode="auto">
          <a:xfrm>
            <a:off x="323528" y="3356992"/>
            <a:ext cx="2628900" cy="3039220"/>
          </a:xfrm>
          <a:prstGeom prst="rect">
            <a:avLst/>
          </a:prstGeom>
          <a:noFill/>
        </p:spPr>
      </p:pic>
      <p:sp>
        <p:nvSpPr>
          <p:cNvPr id="108551" name="AutoShape 7" descr="data:image/jpeg;base64,/9j/4AAQSkZJRgABAQAAAQABAAD/2wCEAAkGBxQSEhQUEBAQFhQUFBQVEBAVFBQUFRQUFBQWFhQUFBQYHCggGBolGxQVITEhJSkrLi4uFx8zODMsNygtLisBCgoKDg0OGhAQGiwlHCQuLDQsLCwsLCwsLCwsLCwsLCwsLCwsLCwsLCwsLCwsLCwsLCwsLCwsLCwsLCwsLCwsLP/AABEIAK4BIgMBIgACEQEDEQH/xAAcAAABBQEBAQAAAAAAAAAAAAAFAQIDBAYABwj/xAA8EAABAwEFBgMFBwQCAwEAAAABAAIRAwQFEiExBiJBUWFxEzKBI0KRobEUM2LB0eHwB1JyooLxQ1OSJP/EABoBAAIDAQEAAAAAAAAAAAAAAAAEAQIDBQb/xAAsEQACAgEEAQIGAgIDAAAAAAAAAQIRAwQSITFBBVETImFxgbEy8KHBIzRy/9oADAMBAAIRAxEAPwDRwlhcnBPCpwCUBcEoQAx4TQnuSBAHAJYShKEAKxSJjFKgDl0JVNRoFyiUlFWyUrK7glpWdztGuPYErS3bd9PKWyeo+iKlgAyySj1aa+VGixe5izdzxqx49FH4JC09rE8e5P6oNXZPlZl/cd0fE6+iXeumn0aLAmUCw8lE9WKgIynvGipWh8DMrXHrk38yoiWnfgbWfkV5/fD5qlbG1VtwkFYC11pee66FWrQsnzTLVJSwq1CqrIeootZ0J9Iw4d00JQgDY06vsSei8tvxuNzz1K9Aq2mLOeywdTNI6qdSR3PSsCnjnfngzLgpLKMx3Utvo4Xd0yxjMd1Cdqzn5IOEnF+AjeQ8vZD+KKXqPL2QoalCKBGzD2ZQl2qMWH7tyEO1KkBaOoRS8GywFCm6ow/OkoAvbMW6KbmKOqcyhN2VcL+6KuTEXcTGSpjFyVcrEHsAToSBOWpQ5KF0JyAI3JAlJXQgBYSrglQArVKFG1SEwJOg1KhuiTnODRJVuy12jeqOLG8ssR6ng1Zm+doG0G4iBOrGkxHJxXnl47RPru3qjoJ4Tl24LkajJLNKo9Ibx40lye0v20og+HQ338hmfWFfsFvfUzMdScw39V49s7bmMl0EN/3qRzPut7LQO2hqVQG0xhb8cuwyCXdo0230ei170pNykOdpmJHbl8EGvG+AdJcf9RnAgf8Afosk61tpicRc45EzMnk0DIBMFueQIjMwDy5xzPUqrd9l1Cgtbryw5Ey4xI6k5ADmh94VoacTnFwEQHGA52jZ5gQfVVWvgh2ob5eWM5D+fqqlvpuLhhPBxHE4nGC8/A9ob0RwW2su3c0vY9pI4xJneETnzzWRtdAtcZOc8iPqiVktZpvgg7ro65zIAnpnKJXlZG1W48QBw5nQTrvBdHTanbUH0K5sN3JGcpKYFRjUqQLqoSY8PThVUSVDSCy1bbb7PD0QIq3alVK42pleRnsPTMe3Tr6lG8aMtQ6xDMd0dqNyQzwMLxyJRil4FPU9Pz8Rfks3t7vZCmnMore+reyEs1K2Rx2FbvbuOQmqMyjt3fdlBbUN4oIIkasYmmR0QZF7pfIIQwBrMnjujaC2psOPdF6DpaD0WuMpMVcklctCh7GE4LglhbGZyVclQBGVy5OQByWFyVAHBBdrr8Fmpt1L3Hdb24lGwvM/6m23/wDRhHuU2gdHOJM/D6rDUP5K9zXErkZy8bxdWqF1ao4uPB0QOgE5J1hoNefMfRs+kSgjKRJgAknMwCT8leuyQ4FpcCCk3FJcDKDn2prcm6DTr3/RWRb3kRihvGMp556lPZdBcMYpCeX6DghdpZVmCwtS7SYxGNIM0rUHEDgOX6o3ZTjiBkMgOMdVlrFRdwa6OLoR6y2lrB5mn1WE17G8UFjHGOgB1/n5JWNLZPvHJvYf9IdTtmIgx25lF7NvQSFkTRTq3UMspd5nHq79p/8ApW7NdpwEEaQJ6A/z5q83IaCf5qrotbWNceED9/oVaLdmc4nnFsoFjjPMg9P5KjCIbRtHjGNDp6QEPC9LhlugmcXIqk0KpKbE1jVOcgrTlSCEbYNtZzVZS1zmVGFwpu5Nnu8ENuOK+gjgnss+IBNcr92NzCzlLbyWljU04vyA75EOA6ITT1K021tmwvBHLNZqnqU7jmpxTPJ6jC8WRwYZsJ9mUJtBkotYh7MoPV1V0YEZRC6H70IeVYsDocFIEl6Mh5VuwP3FHfDMwVHdz9QrQfJWXRbJXJsrlrZQ9qCcEiULcyFXJVxQBGlC4JQgBUoXBcEEiheWbeWfFaKh4l7B/oR9QvVAsDtMAHucR7xcexBH1ISerdJDGnVtlXY+5S2m6qRm4Fw4HC2QG+sE+oUVw3STVLnt1c50cN4krRUKB8Kkwkhop5kcTEkT1lS2WkGuMdFzm3ydFxSSCYoBrdAq+MBw3Qc+QV6mzFxQm97uqOEMrFmeZEZDnzWa5NAjXvIMG+zd4lAKtwUazi+hVaJzIImD9VTsl0WhjyRafEZ/63xLuYnVuuv1Rq7LJvjIt+WIc1Mo7SINvwU6d0PpxOf4mnL5oxZbPukgZ98/RWL7tP2emHQTJgBUrr2iFQ4TSeDzIiVntLtj6+6yZ4AzKEvthLMI0j4mVY2otIY3DMYjDe2sBBLRamNE4gTG6Bmf2U48cpOkjPJJRVsqXnUxPnuPpKhZmqweSZKv0GL0eNbIJHEm90rJGNhJWOSeoLWclnldRbGNLDdlivqDXpoSuXALinuEuBCiN1jMIe5Ebs1CzydFook2mo4h6LDMGZXoF8Zn0WGtDIqOW2jl8tHE9Zw/xyL7BOxfdlBq2qN2NvsigtfUp1HCIlJQMOCYuZqpIDF4txUwUOsbod3RTDipeiDsMOCIgwouSBctjM9tCckCUJgxFCRycE16AGJwSBKEEihKFwSqAOWP20pjFoJw/EcQtgsdtbSx2hjDlIZn/kSEtqlcF9zbC/mJrqtLa1laAd5gDKgORDm6T6AKWkDrzWJq2OtSe9svD25GCRjZ+a3dip+zpg64Wz8FzZxo6MZ2kX7HVhXDTDs1TYIVxjgBKxNyLwMJkBvwzXMEvB4qtb7xiD5WTBf9eyS670o1HezqtcJ1BnPkUUyQltFYRVwSTloBkZ1MHgVhLfcVZjjUs1Wq52OfDJd5eOuU+vNemVWMq5YtACHDUOEprLE1pxOcDl6H0Wik0ZOKZgts6Ps7O50YhiJHUgLIErWbdWoOfA0aYHpn9VlGtXU0cNuOznaqVzofZ2omxUqYVymmbF6HqpbSrZVC2nNL6qVQOl6XDdqF9CoU5qanNXJPYVwI5ErtGYQ4hFLtbmFnk6JiT3tr6LH3lT3pWxvfX0WattLECraWVUKeoYviYGjrJ90UEralGrP90UEqarpI8gxq6EqVSQFbufLSELrthx6FEbqMOVa9KcPKgCRtTJcqbai5abilH0CEoSBOTZicmuT0xyAECUJAlCAHBcoLVa2Um4qr2sbzcY+HNCaG0Ta9QU7LmNaldzThpt54ci48hlKpKSirZZJvhB5Cb3uc1qlN7SBhO92GYI55rL7S7UW6xVxTfSo1GPANCq2nUaKgPBuZ3hxaCVttjWWt1I2i8abKeL7izYYdESalSSSOQaYPE8lhky43Hno0UJxl9QTftla6q0kZtaJ/JLZ6mXyTrxtElxOpJJKHU6u7M+8VzsmTe2x/HDakgxEqN9YTBKjpWjlmTkB1hR3jcFOszfdUxzONr3sjoMJ0WEeWNBWmWvbhLQRyKEv2WxPMVnMZyaN7tJQZ2zFVpPgW2tTIG615NRruhMghX7Hbryox49KnWpThLqb2CqI44HEF3pK12vwwaYWsgFCrgYXFsCMRk9c1fvS2BtMv5CfXgh1lr+M/E2cJ0JBHyOig2sqYaOGdcz6KMMPiZFEyzT2QcjDW60Go4k8ymMauYxPXc4SpHI75YrVaplVQrNJCBkpQy0nNEXnJC6pzKS1j4SO56JC5SkMTmhNCeFzj0ohRa7RmEKKN3TSLnNDQSeQEn4LPL0SuDr4GfogjWzIR6+xDjPBBKOqri/iDVoreHhY4IBUGa2Vts3si4LH1NV0sU98bPHazA8OVx8eCIrglKathUJWDUJb4bmCq9hqQVevZssBUAA1ydC5SQfQoTk1dUqBoJcQAAS4nQAZklPCw8Kra7Wyn949re5j5LAX1t3Uc5zaEMp6B2WMj+6T5fRZepbiTOKSdTqVR5EWUWenW3a2gwOwEvcAcIAIBMZSSs7W23rPbDQxs+8AZHaSfosW+0nmoGVoJHPMfms3kZZRD1Sqa9QBzalWo8hrZeSS4mAACvSLnuinZaRYM+Nd3B9Tgxp/tA/M8UO2Juaiyz0LQMZtFVrsyRhY0kiWtjWBrM5lHbdVwtAaCc8NNvMnifrKSz5b4HNPjp2XNmrwLqpxBpDAS2QMjGEYeWqKXxXLjujM0hwIk4n4s+OZCzDb0ZZWPe9ohjcRPEmdAepyV22Xyx4p1KTy5lVu4/EIa3iwNiQ7FqCcku06Zpl/mmA7xpmSh1oBa2PVFLTVGpModbKmRKxRvXBXuy84dhcNYh3I6R8lsLFWa4CSvO8efRWaV4vpZhxI5aq+32Juuz0pt303jMDuF32DBAkkcOnqsTYNr2zqewz+iMVtoalRkUKcuPF+61uWrv0UtPoHL6lk1wxztPMT+ZWIv3ahlZ7mBrsIMNfz6x3UG2VqrMIpuqsLXNBqOZIl39uejY+KyZqgJnSw2veJ6me75TQis3mE9Zr7RyVuzXmW5HMfNPKfuKbQ0rFJUaFpa7Q+iu0VomVaH1jkhjkQtZyVB7CIkETpIIntzXO1buVHp/RoVib92NCeE0J4SZ2xCtrcDDRAbhh7wC88YOYb2jMrP7O2A1asxLacOPV07rfjn6LZVquGk4ujHkBOoLtT8JR9TnazLbWJfn+/5KhrMNodVc0OOjGkAgQAMRB48lndo30zaXeG1rYa0PDQAMcSTA6EI9RaxpDjrEnqBzUd8vpCymKYxOe3A73sU4nOnjlPxUbaiZ4M3/MquukCgyaBHRYC2U8LiF6Gz7krHXzZ53gjSTqTQeqaf4mPcu0BSmp5TSukeZH0HQUYrjFSQMI3YH4qZCAAq5SuZme65BB7+Fj/6lXv4VnFJp3qxzjgxpBPxMD4rXk/uvGdq7x+1Wl753Ru0xya3Q+uZ9U5N0heKtgAtnNzoH84JoqgaT3XWhqhhLmxN4sqexWR9eoylRbiqPcA0fUnkAJJPRUWlb3+k9n9tVrEZNYGNd+JxxOjs0D/6CpOW1WXjG3RvaVl+y0qdJpnw6baYfpiIze8Dq4qSgDm6p5iN0CN1vpxPy0XXpWJLXGYA0+gQ+2XiKVN73eVjHOcZ1gaDucvVIPlj0FSMT/UG9i6p4DHbrINWOL9Q09sj3PRDtn75qUCMO8zEHGm/NpIjPoYykK1cWyNa1zUqVG0g+XMc8Emo50nSZDZ4rPklpM+6SDyBGRhOwUa2imRyb3Pyep2K9qNpnJtOocwyYE8cPMKvbmlktLTJ48P3XmdkvFz3EYoAGWQzWls+1lWmA2oKdZmQLXghw7PBWGTT3zE1xaiuJDa9lqGocLiBwylT/ZrS0w5jKjeYMEemq0tybTWKqAwO8B7ssDw0gnpU0+MLU0LvpgicLnaguc0AfNYtTXaGVOD8mYuTZdj4fgzOoMxPcFai00W0qO61uHysjLfkSRzEZIlZwOIMDUaAxxnPLXhmsJ/UfaHwhgpkBzpFMDINBO84N4DkhW3XkpL38GC2ut3i2h7WmWtIz6gRH1QgEwqokGf4VP4sHMGDx4evJPwjtVCUpbnY4OTnu5JxpjUaFNcrFRKVY8+3QrS3TeZc2SwOAyqAecfjbz7LLAK/cdfDWbnkcj6/vCsn4IaNVaiC0PYQ9h0dwnk4cD0K9BsVVltoBtZoc1w14tPNp4EdF5pXxMeXUiAT52HyP/yHPqtRshe9IzTJLD/6ydDxg8Qk8q3SZ14yePDDcq9n9/0zO3pYTQrVKTsyxxE8xq0+oIKiosDpAcMYzwHIkc2k5HstPt/YoeysNHNwvdwkeUn0y9AqdxXB4rTVrMPhgHwxmC8nLE0jMATrzS0avk7E9Q3p1ki0n+37fk0Nx3eaNNow5kY3xB3joPQQPiksNc1nPe4ZYi1gPJuRPqZQuna61j8xNWz8X++wfjA4fiHqEZFtZVol1EgkxprB1+Ss4cWujj/FcpPdxJg+vTa57onCYjsOXSUN2lqRUp0gfI3E7/J+enYD4o3UqtABdlhguPJv84IVdtjZWqvrWid5xIpzEN4Fx6AAKj54HNI4wk8kul+ytWdFJA61OQQjl7FsHw5wYjgnXDOSEFYY+DsOpLky1qo4XEKBG73s8iQghXUxz3Rs8hrMHwcrj48CIhdVSDCHKzYfMFoKll9LM91yI+GFygD0Dbq9Ps9jeQd6p7Nn/IHER/xBXizqrhmVvv6p2+a1KnwpsL3Dm953fk35rCEF+bshwnj2TOR2zKCpEJrSoiVI6ko4WRccCvWNjrI6jY6RIzdNSP8AMhw+WD4LzvZm6jarRSpQcJdNUjOKYMvProOrgvX70lmTThjygAGANAevH16JbPLwb4VbssUm4xvaTqo7ZUowWOphwEElwBBIMj4ED5KtTruLYIg8f1QG/qhp0alR1QDCIpNgEuqOyaJ4jU9gsFG2Nt0intRtb4cspxjjKD5RpPQrzytWLtdOSkqGSScyTJPM8VFgTsYbVQjkm5vkZTJBluqa8uPNT4Exw5KxQgwlGtmdp7RYXh1F+5O/RdnTeOMjgeozQkrlVq1TJTado9wtG3lB1kFomAZaKM75qDVn78s15Bet8ur1XVH5ucfQAaNHQKhTJ/MfmnKmPEoW0aZMrmqOFck8QOglK9mIZF3r+a6VzHQtTIWyWksycCW/TqFecQRIIIVQQUracaHuOCkB5GS6g7eHP98k4BMO6ZQBsaxzUt20GPeBUkCMngw5p5godYaxewF2uk84V+wvwvaTzg+uS5821Nnr4wjk0lLpxNpd9oq2UAWmKtCRgrAThHAVG8B107LRF+OHB2Jp03pEKtdFYOZhMEEaHMQRohtuu6tZSaliGOkc32Uny8zTPLp8Fak/ueftx4XRJaKBZIGmrf0/JBzcZk1bGQx+ppHKm86mP7HfJGDeLazGGmeOYOrTxBU4BojFnhOp5SqJuLNKU48gFt6+JLa1PwqzCC6mRExliHB3oh95XgAXNZG95+gOo7lWtqXteQPeydiGWE8MJ1BhZo2oA+1GfCqNHf5jgeqHUuI9j2mxSxVkypuHh+31a9v6wxWbNMIeQiVPOkhpSkfKOzaatEFVkiFm7ZRwuIWochV7UJEjgm8E6dHM9T0/xMe5doDwlouhwXJjinjzIfbUyXIU21LkUBY22tgfbK7td/CwcAGANn/VZt9QnMkqa1WjG5znZlxJJ7mVDI5LRu2VSGYinMkmBqdAuI5fBXrPSDBn5jr0HIKEgPUdhLqdZ7MH0oFSsA+rWcJIGeFjOTQDrxJRk1ABBIcf7iFVuS1uqWWzgjcbSY1rRoIaBPdWqrGASclz5u2x6EdqKkE5yY5SViv6hXi0up2dkezl9Y6k1HgYQT0af9lqLwvJtKm+s4w2mDgEjff7rQOOf5ryWvXc9xc9xLnElzjqSdSt8MfJlmn4FBlLCiBUrXJkXOwppClKaUARFqRzB+ykLSk8NQBG12aKfY2OolzMQe3eIJgOYBvQOfb4IfhXPkxnly6hQ0SmhiVLhKTCeSkg6VIyrzUaRAFxpTagyVdlSFYDwVIBS5LTqw8pb+aMrI0apa4EGCNFp7FX8RgdETMhJ6iFPcek9I1SlD4L7XX2NbsrtCx7WkO6OB1aeS27LSCMl8/XFeHhVCDAxGJ6jJel3ZfxDRjGUxi4Zf8AajJCmcrFPd32XL0AoWgVW+So8MrN4B3uvR6naoBOoA+PRZ6/a4qUKkEGWyOhbofkED2g2m8OjZA1wxOq03VR+Brc57l3yVabjx2XuMZ89f2ya8nTUcTxKEjVEre7fKFt8yUh0evilRbsRNNwb7lSQ38LhnHYpKoglOrj2LjxYWvH/E/pK61ZmecH4qz55Eca2ZJY112vz3/n9kRCgqMmQrIGSiapTNZK1Rm7XSwuIVZwRu96EiQgpXRxy3RPJ6zB8LK14I4XJ65aChQbTyk/FRudyT6jp19ByTqVLIuOg4cyrFR1nZh3jqfKOQ5qUvUBfJzSOcgD0nYm/WuoNo4gH05ABIBImQRz1Ry21KeBzq1QsY0S5wPyjiV41TfBy15qa0Wx7t11R5a3PCXEieGRKXeL5hz4i2WPvi8jWqE7wYCfDpkk4W8J/FzKogpiULZCrdkgKe0qIJwKkgna5JKY0KQKQONQpMadCQoAaDzSpHlLKgBMRSyU4JwUgQPBXEKY6LmaIoCApsqZ9PiFXeoAkNRE7qvEsOFx3YOXIxKDBSMeoklJUzXDmnimpwfIx+pWguPal1Cm6m6kyoHGQ5xMtyiOoWeJSKGk+zNNro0DtoSMmh4xZFuOQJ5ZKlf7iX08/wDxtgeuaH0qkcAeGYlEbwMvon8H5oSS6LSk5Llm7eOf9o+ioe8r1T8h9FQOq5MT3sei28+yq/4H6J7Gyxh/A36KPVjxzY76FWrG2aNP/AKXxD8/6Epf9lf+X+0VyFCArT2qsFETaRFVZIhZy2UsLj8lpXoTfFPKU1hlUqOV6lg349y7QHlco8S5Onn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8553" name="AutoShape 9" descr="data:image/jpeg;base64,/9j/4AAQSkZJRgABAQAAAQABAAD/2wCEAAkGBxQSEhQUEBAQFhQUFBQVEBAVFBQUFRQUFBQWFhQUFBQYHCggGBolGxQVITEhJSkrLi4uFx8zODMsNygtLisBCgoKDg0OGhAQGiwlHCQuLDQsLCwsLCwsLCwsLCwsLCwsLCwsLCwsLCwsLCwsLCwsLCwsLCwsLCwsLCwsLCwsLP/AABEIAK4BIgMBIgACEQEDEQH/xAAcAAABBQEBAQAAAAAAAAAAAAAFAQIDBAYABwj/xAA8EAABAwEFBgMFBwQCAwEAAAABAAIRAwQFEiExBiJBUWFxEzKBI0KRobEUM2LB0eHwB1JyooLxQ1OSJP/EABoBAAIDAQEAAAAAAAAAAAAAAAAEAQIDBQb/xAAsEQACAgEEAQIGAgIDAAAAAAAAAQIRAwQSITFBBVETImFxgbEy8KHBIzRy/9oADAMBAAIRAxEAPwDRwlhcnBPCpwCUBcEoQAx4TQnuSBAHAJYShKEAKxSJjFKgDl0JVNRoFyiUlFWyUrK7glpWdztGuPYErS3bd9PKWyeo+iKlgAyySj1aa+VGixe5izdzxqx49FH4JC09rE8e5P6oNXZPlZl/cd0fE6+iXeumn0aLAmUCw8lE9WKgIynvGipWh8DMrXHrk38yoiWnfgbWfkV5/fD5qlbG1VtwkFYC11pee66FWrQsnzTLVJSwq1CqrIeootZ0J9Iw4d00JQgDY06vsSei8tvxuNzz1K9Aq2mLOeywdTNI6qdSR3PSsCnjnfngzLgpLKMx3Utvo4Xd0yxjMd1Cdqzn5IOEnF+AjeQ8vZD+KKXqPL2QoalCKBGzD2ZQl2qMWH7tyEO1KkBaOoRS8GywFCm6ow/OkoAvbMW6KbmKOqcyhN2VcL+6KuTEXcTGSpjFyVcrEHsAToSBOWpQ5KF0JyAI3JAlJXQgBYSrglQArVKFG1SEwJOg1KhuiTnODRJVuy12jeqOLG8ssR6ng1Zm+doG0G4iBOrGkxHJxXnl47RPru3qjoJ4Tl24LkajJLNKo9Ibx40lye0v20og+HQ338hmfWFfsFvfUzMdScw39V49s7bmMl0EN/3qRzPut7LQO2hqVQG0xhb8cuwyCXdo0230ei170pNykOdpmJHbl8EGvG+AdJcf9RnAgf8Afosk61tpicRc45EzMnk0DIBMFueQIjMwDy5xzPUqrd9l1Cgtbryw5Ey4xI6k5ADmh94VoacTnFwEQHGA52jZ5gQfVVWvgh2ob5eWM5D+fqqlvpuLhhPBxHE4nGC8/A9ob0RwW2su3c0vY9pI4xJneETnzzWRtdAtcZOc8iPqiVktZpvgg7ro65zIAnpnKJXlZG1W48QBw5nQTrvBdHTanbUH0K5sN3JGcpKYFRjUqQLqoSY8PThVUSVDSCy1bbb7PD0QIq3alVK42pleRnsPTMe3Tr6lG8aMtQ6xDMd0dqNyQzwMLxyJRil4FPU9Pz8Rfks3t7vZCmnMore+reyEs1K2Rx2FbvbuOQmqMyjt3fdlBbUN4oIIkasYmmR0QZF7pfIIQwBrMnjujaC2psOPdF6DpaD0WuMpMVcklctCh7GE4LglhbGZyVclQBGVy5OQByWFyVAHBBdrr8Fmpt1L3Hdb24lGwvM/6m23/wDRhHuU2gdHOJM/D6rDUP5K9zXErkZy8bxdWqF1ao4uPB0QOgE5J1hoNefMfRs+kSgjKRJgAknMwCT8leuyQ4FpcCCk3FJcDKDn2prcm6DTr3/RWRb3kRihvGMp556lPZdBcMYpCeX6DghdpZVmCwtS7SYxGNIM0rUHEDgOX6o3ZTjiBkMgOMdVlrFRdwa6OLoR6y2lrB5mn1WE17G8UFjHGOgB1/n5JWNLZPvHJvYf9IdTtmIgx25lF7NvQSFkTRTq3UMspd5nHq79p/8ApW7NdpwEEaQJ6A/z5q83IaCf5qrotbWNceED9/oVaLdmc4nnFsoFjjPMg9P5KjCIbRtHjGNDp6QEPC9LhlugmcXIqk0KpKbE1jVOcgrTlSCEbYNtZzVZS1zmVGFwpu5Nnu8ENuOK+gjgnss+IBNcr92NzCzlLbyWljU04vyA75EOA6ITT1K021tmwvBHLNZqnqU7jmpxTPJ6jC8WRwYZsJ9mUJtBkotYh7MoPV1V0YEZRC6H70IeVYsDocFIEl6Mh5VuwP3FHfDMwVHdz9QrQfJWXRbJXJsrlrZQ9qCcEiULcyFXJVxQBGlC4JQgBUoXBcEEiheWbeWfFaKh4l7B/oR9QvVAsDtMAHucR7xcexBH1ISerdJDGnVtlXY+5S2m6qRm4Fw4HC2QG+sE+oUVw3STVLnt1c50cN4krRUKB8Kkwkhop5kcTEkT1lS2WkGuMdFzm3ydFxSSCYoBrdAq+MBw3Qc+QV6mzFxQm97uqOEMrFmeZEZDnzWa5NAjXvIMG+zd4lAKtwUazi+hVaJzIImD9VTsl0WhjyRafEZ/63xLuYnVuuv1Rq7LJvjIt+WIc1Mo7SINvwU6d0PpxOf4mnL5oxZbPukgZ98/RWL7tP2emHQTJgBUrr2iFQ4TSeDzIiVntLtj6+6yZ4AzKEvthLMI0j4mVY2otIY3DMYjDe2sBBLRamNE4gTG6Bmf2U48cpOkjPJJRVsqXnUxPnuPpKhZmqweSZKv0GL0eNbIJHEm90rJGNhJWOSeoLWclnldRbGNLDdlivqDXpoSuXALinuEuBCiN1jMIe5Ebs1CzydFook2mo4h6LDMGZXoF8Zn0WGtDIqOW2jl8tHE9Zw/xyL7BOxfdlBq2qN2NvsigtfUp1HCIlJQMOCYuZqpIDF4txUwUOsbod3RTDipeiDsMOCIgwouSBctjM9tCckCUJgxFCRycE16AGJwSBKEEihKFwSqAOWP20pjFoJw/EcQtgsdtbSx2hjDlIZn/kSEtqlcF9zbC/mJrqtLa1laAd5gDKgORDm6T6AKWkDrzWJq2OtSe9svD25GCRjZ+a3dip+zpg64Wz8FzZxo6MZ2kX7HVhXDTDs1TYIVxjgBKxNyLwMJkBvwzXMEvB4qtb7xiD5WTBf9eyS670o1HezqtcJ1BnPkUUyQltFYRVwSTloBkZ1MHgVhLfcVZjjUs1Wq52OfDJd5eOuU+vNemVWMq5YtACHDUOEprLE1pxOcDl6H0Wik0ZOKZgts6Ps7O50YhiJHUgLIErWbdWoOfA0aYHpn9VlGtXU0cNuOznaqVzofZ2omxUqYVymmbF6HqpbSrZVC2nNL6qVQOl6XDdqF9CoU5qanNXJPYVwI5ErtGYQ4hFLtbmFnk6JiT3tr6LH3lT3pWxvfX0WattLECraWVUKeoYviYGjrJ90UEralGrP90UEqarpI8gxq6EqVSQFbufLSELrthx6FEbqMOVa9KcPKgCRtTJcqbai5abilH0CEoSBOTZicmuT0xyAECUJAlCAHBcoLVa2Um4qr2sbzcY+HNCaG0Ta9QU7LmNaldzThpt54ci48hlKpKSirZZJvhB5Cb3uc1qlN7SBhO92GYI55rL7S7UW6xVxTfSo1GPANCq2nUaKgPBuZ3hxaCVttjWWt1I2i8abKeL7izYYdESalSSSOQaYPE8lhky43Hno0UJxl9QTftla6q0kZtaJ/JLZ6mXyTrxtElxOpJJKHU6u7M+8VzsmTe2x/HDakgxEqN9YTBKjpWjlmTkB1hR3jcFOszfdUxzONr3sjoMJ0WEeWNBWmWvbhLQRyKEv2WxPMVnMZyaN7tJQZ2zFVpPgW2tTIG615NRruhMghX7Hbryox49KnWpThLqb2CqI44HEF3pK12vwwaYWsgFCrgYXFsCMRk9c1fvS2BtMv5CfXgh1lr+M/E2cJ0JBHyOig2sqYaOGdcz6KMMPiZFEyzT2QcjDW60Go4k8ymMauYxPXc4SpHI75YrVaplVQrNJCBkpQy0nNEXnJC6pzKS1j4SO56JC5SkMTmhNCeFzj0ohRa7RmEKKN3TSLnNDQSeQEn4LPL0SuDr4GfogjWzIR6+xDjPBBKOqri/iDVoreHhY4IBUGa2Vts3si4LH1NV0sU98bPHazA8OVx8eCIrglKathUJWDUJb4bmCq9hqQVevZssBUAA1ydC5SQfQoTk1dUqBoJcQAAS4nQAZklPCw8Kra7Wyn949re5j5LAX1t3Uc5zaEMp6B2WMj+6T5fRZepbiTOKSdTqVR5EWUWenW3a2gwOwEvcAcIAIBMZSSs7W23rPbDQxs+8AZHaSfosW+0nmoGVoJHPMfms3kZZRD1Sqa9QBzalWo8hrZeSS4mAACvSLnuinZaRYM+Nd3B9Tgxp/tA/M8UO2Juaiyz0LQMZtFVrsyRhY0kiWtjWBrM5lHbdVwtAaCc8NNvMnifrKSz5b4HNPjp2XNmrwLqpxBpDAS2QMjGEYeWqKXxXLjujM0hwIk4n4s+OZCzDb0ZZWPe9ohjcRPEmdAepyV22Xyx4p1KTy5lVu4/EIa3iwNiQ7FqCcku06Zpl/mmA7xpmSh1oBa2PVFLTVGpModbKmRKxRvXBXuy84dhcNYh3I6R8lsLFWa4CSvO8efRWaV4vpZhxI5aq+32Juuz0pt303jMDuF32DBAkkcOnqsTYNr2zqewz+iMVtoalRkUKcuPF+61uWrv0UtPoHL6lk1wxztPMT+ZWIv3ahlZ7mBrsIMNfz6x3UG2VqrMIpuqsLXNBqOZIl39uejY+KyZqgJnSw2veJ6me75TQis3mE9Zr7RyVuzXmW5HMfNPKfuKbQ0rFJUaFpa7Q+iu0VomVaH1jkhjkQtZyVB7CIkETpIIntzXO1buVHp/RoVib92NCeE0J4SZ2xCtrcDDRAbhh7wC88YOYb2jMrP7O2A1asxLacOPV07rfjn6LZVquGk4ujHkBOoLtT8JR9TnazLbWJfn+/5KhrMNodVc0OOjGkAgQAMRB48lndo30zaXeG1rYa0PDQAMcSTA6EI9RaxpDjrEnqBzUd8vpCymKYxOe3A73sU4nOnjlPxUbaiZ4M3/MquukCgyaBHRYC2U8LiF6Gz7krHXzZ53gjSTqTQeqaf4mPcu0BSmp5TSukeZH0HQUYrjFSQMI3YH4qZCAAq5SuZme65BB7+Fj/6lXv4VnFJp3qxzjgxpBPxMD4rXk/uvGdq7x+1Wl753Ru0xya3Q+uZ9U5N0heKtgAtnNzoH84JoqgaT3XWhqhhLmxN4sqexWR9eoylRbiqPcA0fUnkAJJPRUWlb3+k9n9tVrEZNYGNd+JxxOjs0D/6CpOW1WXjG3RvaVl+y0qdJpnw6baYfpiIze8Dq4qSgDm6p5iN0CN1vpxPy0XXpWJLXGYA0+gQ+2XiKVN73eVjHOcZ1gaDucvVIPlj0FSMT/UG9i6p4DHbrINWOL9Q09sj3PRDtn75qUCMO8zEHGm/NpIjPoYykK1cWyNa1zUqVG0g+XMc8Emo50nSZDZ4rPklpM+6SDyBGRhOwUa2imRyb3Pyep2K9qNpnJtOocwyYE8cPMKvbmlktLTJ48P3XmdkvFz3EYoAGWQzWls+1lWmA2oKdZmQLXghw7PBWGTT3zE1xaiuJDa9lqGocLiBwylT/ZrS0w5jKjeYMEemq0tybTWKqAwO8B7ssDw0gnpU0+MLU0LvpgicLnaguc0AfNYtTXaGVOD8mYuTZdj4fgzOoMxPcFai00W0qO61uHysjLfkSRzEZIlZwOIMDUaAxxnPLXhmsJ/UfaHwhgpkBzpFMDINBO84N4DkhW3XkpL38GC2ut3i2h7WmWtIz6gRH1QgEwqokGf4VP4sHMGDx4evJPwjtVCUpbnY4OTnu5JxpjUaFNcrFRKVY8+3QrS3TeZc2SwOAyqAecfjbz7LLAK/cdfDWbnkcj6/vCsn4IaNVaiC0PYQ9h0dwnk4cD0K9BsVVltoBtZoc1w14tPNp4EdF5pXxMeXUiAT52HyP/yHPqtRshe9IzTJLD/6ydDxg8Qk8q3SZ14yePDDcq9n9/0zO3pYTQrVKTsyxxE8xq0+oIKiosDpAcMYzwHIkc2k5HstPt/YoeysNHNwvdwkeUn0y9AqdxXB4rTVrMPhgHwxmC8nLE0jMATrzS0avk7E9Q3p1ki0n+37fk0Nx3eaNNow5kY3xB3joPQQPiksNc1nPe4ZYi1gPJuRPqZQuna61j8xNWz8X++wfjA4fiHqEZFtZVol1EgkxprB1+Ss4cWujj/FcpPdxJg+vTa57onCYjsOXSUN2lqRUp0gfI3E7/J+enYD4o3UqtABdlhguPJv84IVdtjZWqvrWid5xIpzEN4Fx6AAKj54HNI4wk8kul+ytWdFJA61OQQjl7FsHw5wYjgnXDOSEFYY+DsOpLky1qo4XEKBG73s8iQghXUxz3Rs8hrMHwcrj48CIhdVSDCHKzYfMFoKll9LM91yI+GFygD0Dbq9Ps9jeQd6p7Nn/IHER/xBXizqrhmVvv6p2+a1KnwpsL3Dm953fk35rCEF+bshwnj2TOR2zKCpEJrSoiVI6ko4WRccCvWNjrI6jY6RIzdNSP8AMhw+WD4LzvZm6jarRSpQcJdNUjOKYMvProOrgvX70lmTThjygAGANAevH16JbPLwb4VbssUm4xvaTqo7ZUowWOphwEElwBBIMj4ED5KtTruLYIg8f1QG/qhp0alR1QDCIpNgEuqOyaJ4jU9gsFG2Nt0intRtb4cspxjjKD5RpPQrzytWLtdOSkqGSScyTJPM8VFgTsYbVQjkm5vkZTJBluqa8uPNT4Exw5KxQgwlGtmdp7RYXh1F+5O/RdnTeOMjgeozQkrlVq1TJTado9wtG3lB1kFomAZaKM75qDVn78s15Bet8ur1XVH5ucfQAaNHQKhTJ/MfmnKmPEoW0aZMrmqOFck8QOglK9mIZF3r+a6VzHQtTIWyWksycCW/TqFecQRIIIVQQUracaHuOCkB5GS6g7eHP98k4BMO6ZQBsaxzUt20GPeBUkCMngw5p5godYaxewF2uk84V+wvwvaTzg+uS5821Nnr4wjk0lLpxNpd9oq2UAWmKtCRgrAThHAVG8B107LRF+OHB2Jp03pEKtdFYOZhMEEaHMQRohtuu6tZSaliGOkc32Uny8zTPLp8Fak/ueftx4XRJaKBZIGmrf0/JBzcZk1bGQx+ppHKm86mP7HfJGDeLazGGmeOYOrTxBU4BojFnhOp5SqJuLNKU48gFt6+JLa1PwqzCC6mRExliHB3oh95XgAXNZG95+gOo7lWtqXteQPeydiGWE8MJ1BhZo2oA+1GfCqNHf5jgeqHUuI9j2mxSxVkypuHh+31a9v6wxWbNMIeQiVPOkhpSkfKOzaatEFVkiFm7ZRwuIWochV7UJEjgm8E6dHM9T0/xMe5doDwlouhwXJjinjzIfbUyXIU21LkUBY22tgfbK7td/CwcAGANn/VZt9QnMkqa1WjG5znZlxJJ7mVDI5LRu2VSGYinMkmBqdAuI5fBXrPSDBn5jr0HIKEgPUdhLqdZ7MH0oFSsA+rWcJIGeFjOTQDrxJRk1ABBIcf7iFVuS1uqWWzgjcbSY1rRoIaBPdWqrGASclz5u2x6EdqKkE5yY5SViv6hXi0up2dkezl9Y6k1HgYQT0af9lqLwvJtKm+s4w2mDgEjff7rQOOf5ryWvXc9xc9xLnElzjqSdSt8MfJlmn4FBlLCiBUrXJkXOwppClKaUARFqRzB+ykLSk8NQBG12aKfY2OolzMQe3eIJgOYBvQOfb4IfhXPkxnly6hQ0SmhiVLhKTCeSkg6VIyrzUaRAFxpTagyVdlSFYDwVIBS5LTqw8pb+aMrI0apa4EGCNFp7FX8RgdETMhJ6iFPcek9I1SlD4L7XX2NbsrtCx7WkO6OB1aeS27LSCMl8/XFeHhVCDAxGJ6jJel3ZfxDRjGUxi4Zf8AajJCmcrFPd32XL0AoWgVW+So8MrN4B3uvR6naoBOoA+PRZ6/a4qUKkEGWyOhbofkED2g2m8OjZA1wxOq03VR+Brc57l3yVabjx2XuMZ89f2ya8nTUcTxKEjVEre7fKFt8yUh0evilRbsRNNwb7lSQ38LhnHYpKoglOrj2LjxYWvH/E/pK61ZmecH4qz55Eca2ZJY112vz3/n9kRCgqMmQrIGSiapTNZK1Rm7XSwuIVZwRu96EiQgpXRxy3RPJ6zB8LK14I4XJ65aChQbTyk/FRudyT6jp19ByTqVLIuOg4cyrFR1nZh3jqfKOQ5qUvUBfJzSOcgD0nYm/WuoNo4gH05ABIBImQRz1Ry21KeBzq1QsY0S5wPyjiV41TfBy15qa0Wx7t11R5a3PCXEieGRKXeL5hz4i2WPvi8jWqE7wYCfDpkk4W8J/FzKogpiULZCrdkgKe0qIJwKkgna5JKY0KQKQONQpMadCQoAaDzSpHlLKgBMRSyU4JwUgQPBXEKY6LmaIoCApsqZ9PiFXeoAkNRE7qvEsOFx3YOXIxKDBSMeoklJUzXDmnimpwfIx+pWguPal1Cm6m6kyoHGQ5xMtyiOoWeJSKGk+zNNro0DtoSMmh4xZFuOQJ5ZKlf7iX08/wDxtgeuaH0qkcAeGYlEbwMvon8H5oSS6LSk5Llm7eOf9o+ioe8r1T8h9FQOq5MT3sei28+yq/4H6J7Gyxh/A36KPVjxzY76FWrG2aNP/AKXxD8/6Epf9lf+X+0VyFCArT2qsFETaRFVZIhZy2UsLj8lpXoTfFPKU1hlUqOV6lg349y7QHlco8S5Onn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8555" name="AutoShape 11" descr="data:image/jpeg;base64,/9j/4AAQSkZJRgABAQAAAQABAAD/2wCEAAkGBxQSEhQUEBAQFhQUFBQVEBAVFBQUFRQUFBQWFhQUFBQYHCggGBolGxQVITEhJSkrLi4uFx8zODMsNygtLisBCgoKDg0OGhAQGiwlHCQuLDQsLCwsLCwsLCwsLCwsLCwsLCwsLCwsLCwsLCwsLCwsLCwsLCwsLCwsLCwsLCwsLP/AABEIAK4BIgMBIgACEQEDEQH/xAAcAAABBQEBAQAAAAAAAAAAAAAFAQIDBAYABwj/xAA8EAABAwEFBgMFBwQCAwEAAAABAAIRAwQFEiExBiJBUWFxEzKBI0KRobEUM2LB0eHwB1JyooLxQ1OSJP/EABoBAAIDAQEAAAAAAAAAAAAAAAAEAQIDBQb/xAAsEQACAgEEAQIGAgIDAAAAAAAAAQIRAwQSITFBBVETImFxgbEy8KHBIzRy/9oADAMBAAIRAxEAPwDRwlhcnBPCpwCUBcEoQAx4TQnuSBAHAJYShKEAKxSJjFKgDl0JVNRoFyiUlFWyUrK7glpWdztGuPYErS3bd9PKWyeo+iKlgAyySj1aa+VGixe5izdzxqx49FH4JC09rE8e5P6oNXZPlZl/cd0fE6+iXeumn0aLAmUCw8lE9WKgIynvGipWh8DMrXHrk38yoiWnfgbWfkV5/fD5qlbG1VtwkFYC11pee66FWrQsnzTLVJSwq1CqrIeootZ0J9Iw4d00JQgDY06vsSei8tvxuNzz1K9Aq2mLOeywdTNI6qdSR3PSsCnjnfngzLgpLKMx3Utvo4Xd0yxjMd1Cdqzn5IOEnF+AjeQ8vZD+KKXqPL2QoalCKBGzD2ZQl2qMWH7tyEO1KkBaOoRS8GywFCm6ow/OkoAvbMW6KbmKOqcyhN2VcL+6KuTEXcTGSpjFyVcrEHsAToSBOWpQ5KF0JyAI3JAlJXQgBYSrglQArVKFG1SEwJOg1KhuiTnODRJVuy12jeqOLG8ssR6ng1Zm+doG0G4iBOrGkxHJxXnl47RPru3qjoJ4Tl24LkajJLNKo9Ibx40lye0v20og+HQ338hmfWFfsFvfUzMdScw39V49s7bmMl0EN/3qRzPut7LQO2hqVQG0xhb8cuwyCXdo0230ei170pNykOdpmJHbl8EGvG+AdJcf9RnAgf8Afosk61tpicRc45EzMnk0DIBMFueQIjMwDy5xzPUqrd9l1Cgtbryw5Ey4xI6k5ADmh94VoacTnFwEQHGA52jZ5gQfVVWvgh2ob5eWM5D+fqqlvpuLhhPBxHE4nGC8/A9ob0RwW2su3c0vY9pI4xJneETnzzWRtdAtcZOc8iPqiVktZpvgg7ro65zIAnpnKJXlZG1W48QBw5nQTrvBdHTanbUH0K5sN3JGcpKYFRjUqQLqoSY8PThVUSVDSCy1bbb7PD0QIq3alVK42pleRnsPTMe3Tr6lG8aMtQ6xDMd0dqNyQzwMLxyJRil4FPU9Pz8Rfks3t7vZCmnMore+reyEs1K2Rx2FbvbuOQmqMyjt3fdlBbUN4oIIkasYmmR0QZF7pfIIQwBrMnjujaC2psOPdF6DpaD0WuMpMVcklctCh7GE4LglhbGZyVclQBGVy5OQByWFyVAHBBdrr8Fmpt1L3Hdb24lGwvM/6m23/wDRhHuU2gdHOJM/D6rDUP5K9zXErkZy8bxdWqF1ao4uPB0QOgE5J1hoNefMfRs+kSgjKRJgAknMwCT8leuyQ4FpcCCk3FJcDKDn2prcm6DTr3/RWRb3kRihvGMp556lPZdBcMYpCeX6DghdpZVmCwtS7SYxGNIM0rUHEDgOX6o3ZTjiBkMgOMdVlrFRdwa6OLoR6y2lrB5mn1WE17G8UFjHGOgB1/n5JWNLZPvHJvYf9IdTtmIgx25lF7NvQSFkTRTq3UMspd5nHq79p/8ApW7NdpwEEaQJ6A/z5q83IaCf5qrotbWNceED9/oVaLdmc4nnFsoFjjPMg9P5KjCIbRtHjGNDp6QEPC9LhlugmcXIqk0KpKbE1jVOcgrTlSCEbYNtZzVZS1zmVGFwpu5Nnu8ENuOK+gjgnss+IBNcr92NzCzlLbyWljU04vyA75EOA6ITT1K021tmwvBHLNZqnqU7jmpxTPJ6jC8WRwYZsJ9mUJtBkotYh7MoPV1V0YEZRC6H70IeVYsDocFIEl6Mh5VuwP3FHfDMwVHdz9QrQfJWXRbJXJsrlrZQ9qCcEiULcyFXJVxQBGlC4JQgBUoXBcEEiheWbeWfFaKh4l7B/oR9QvVAsDtMAHucR7xcexBH1ISerdJDGnVtlXY+5S2m6qRm4Fw4HC2QG+sE+oUVw3STVLnt1c50cN4krRUKB8Kkwkhop5kcTEkT1lS2WkGuMdFzm3ydFxSSCYoBrdAq+MBw3Qc+QV6mzFxQm97uqOEMrFmeZEZDnzWa5NAjXvIMG+zd4lAKtwUazi+hVaJzIImD9VTsl0WhjyRafEZ/63xLuYnVuuv1Rq7LJvjIt+WIc1Mo7SINvwU6d0PpxOf4mnL5oxZbPukgZ98/RWL7tP2emHQTJgBUrr2iFQ4TSeDzIiVntLtj6+6yZ4AzKEvthLMI0j4mVY2otIY3DMYjDe2sBBLRamNE4gTG6Bmf2U48cpOkjPJJRVsqXnUxPnuPpKhZmqweSZKv0GL0eNbIJHEm90rJGNhJWOSeoLWclnldRbGNLDdlivqDXpoSuXALinuEuBCiN1jMIe5Ebs1CzydFook2mo4h6LDMGZXoF8Zn0WGtDIqOW2jl8tHE9Zw/xyL7BOxfdlBq2qN2NvsigtfUp1HCIlJQMOCYuZqpIDF4txUwUOsbod3RTDipeiDsMOCIgwouSBctjM9tCckCUJgxFCRycE16AGJwSBKEEihKFwSqAOWP20pjFoJw/EcQtgsdtbSx2hjDlIZn/kSEtqlcF9zbC/mJrqtLa1laAd5gDKgORDm6T6AKWkDrzWJq2OtSe9svD25GCRjZ+a3dip+zpg64Wz8FzZxo6MZ2kX7HVhXDTDs1TYIVxjgBKxNyLwMJkBvwzXMEvB4qtb7xiD5WTBf9eyS670o1HezqtcJ1BnPkUUyQltFYRVwSTloBkZ1MHgVhLfcVZjjUs1Wq52OfDJd5eOuU+vNemVWMq5YtACHDUOEprLE1pxOcDl6H0Wik0ZOKZgts6Ps7O50YhiJHUgLIErWbdWoOfA0aYHpn9VlGtXU0cNuOznaqVzofZ2omxUqYVymmbF6HqpbSrZVC2nNL6qVQOl6XDdqF9CoU5qanNXJPYVwI5ErtGYQ4hFLtbmFnk6JiT3tr6LH3lT3pWxvfX0WattLECraWVUKeoYviYGjrJ90UEralGrP90UEqarpI8gxq6EqVSQFbufLSELrthx6FEbqMOVa9KcPKgCRtTJcqbai5abilH0CEoSBOTZicmuT0xyAECUJAlCAHBcoLVa2Um4qr2sbzcY+HNCaG0Ta9QU7LmNaldzThpt54ci48hlKpKSirZZJvhB5Cb3uc1qlN7SBhO92GYI55rL7S7UW6xVxTfSo1GPANCq2nUaKgPBuZ3hxaCVttjWWt1I2i8abKeL7izYYdESalSSSOQaYPE8lhky43Hno0UJxl9QTftla6q0kZtaJ/JLZ6mXyTrxtElxOpJJKHU6u7M+8VzsmTe2x/HDakgxEqN9YTBKjpWjlmTkB1hR3jcFOszfdUxzONr3sjoMJ0WEeWNBWmWvbhLQRyKEv2WxPMVnMZyaN7tJQZ2zFVpPgW2tTIG615NRruhMghX7Hbryox49KnWpThLqb2CqI44HEF3pK12vwwaYWsgFCrgYXFsCMRk9c1fvS2BtMv5CfXgh1lr+M/E2cJ0JBHyOig2sqYaOGdcz6KMMPiZFEyzT2QcjDW60Go4k8ymMauYxPXc4SpHI75YrVaplVQrNJCBkpQy0nNEXnJC6pzKS1j4SO56JC5SkMTmhNCeFzj0ohRa7RmEKKN3TSLnNDQSeQEn4LPL0SuDr4GfogjWzIR6+xDjPBBKOqri/iDVoreHhY4IBUGa2Vts3si4LH1NV0sU98bPHazA8OVx8eCIrglKathUJWDUJb4bmCq9hqQVevZssBUAA1ydC5SQfQoTk1dUqBoJcQAAS4nQAZklPCw8Kra7Wyn949re5j5LAX1t3Uc5zaEMp6B2WMj+6T5fRZepbiTOKSdTqVR5EWUWenW3a2gwOwEvcAcIAIBMZSSs7W23rPbDQxs+8AZHaSfosW+0nmoGVoJHPMfms3kZZRD1Sqa9QBzalWo8hrZeSS4mAACvSLnuinZaRYM+Nd3B9Tgxp/tA/M8UO2Juaiyz0LQMZtFVrsyRhY0kiWtjWBrM5lHbdVwtAaCc8NNvMnifrKSz5b4HNPjp2XNmrwLqpxBpDAS2QMjGEYeWqKXxXLjujM0hwIk4n4s+OZCzDb0ZZWPe9ohjcRPEmdAepyV22Xyx4p1KTy5lVu4/EIa3iwNiQ7FqCcku06Zpl/mmA7xpmSh1oBa2PVFLTVGpModbKmRKxRvXBXuy84dhcNYh3I6R8lsLFWa4CSvO8efRWaV4vpZhxI5aq+32Juuz0pt303jMDuF32DBAkkcOnqsTYNr2zqewz+iMVtoalRkUKcuPF+61uWrv0UtPoHL6lk1wxztPMT+ZWIv3ahlZ7mBrsIMNfz6x3UG2VqrMIpuqsLXNBqOZIl39uejY+KyZqgJnSw2veJ6me75TQis3mE9Zr7RyVuzXmW5HMfNPKfuKbQ0rFJUaFpa7Q+iu0VomVaH1jkhjkQtZyVB7CIkETpIIntzXO1buVHp/RoVib92NCeE0J4SZ2xCtrcDDRAbhh7wC88YOYb2jMrP7O2A1asxLacOPV07rfjn6LZVquGk4ujHkBOoLtT8JR9TnazLbWJfn+/5KhrMNodVc0OOjGkAgQAMRB48lndo30zaXeG1rYa0PDQAMcSTA6EI9RaxpDjrEnqBzUd8vpCymKYxOe3A73sU4nOnjlPxUbaiZ4M3/MquukCgyaBHRYC2U8LiF6Gz7krHXzZ53gjSTqTQeqaf4mPcu0BSmp5TSukeZH0HQUYrjFSQMI3YH4qZCAAq5SuZme65BB7+Fj/6lXv4VnFJp3qxzjgxpBPxMD4rXk/uvGdq7x+1Wl753Ru0xya3Q+uZ9U5N0heKtgAtnNzoH84JoqgaT3XWhqhhLmxN4sqexWR9eoylRbiqPcA0fUnkAJJPRUWlb3+k9n9tVrEZNYGNd+JxxOjs0D/6CpOW1WXjG3RvaVl+y0qdJpnw6baYfpiIze8Dq4qSgDm6p5iN0CN1vpxPy0XXpWJLXGYA0+gQ+2XiKVN73eVjHOcZ1gaDucvVIPlj0FSMT/UG9i6p4DHbrINWOL9Q09sj3PRDtn75qUCMO8zEHGm/NpIjPoYykK1cWyNa1zUqVG0g+XMc8Emo50nSZDZ4rPklpM+6SDyBGRhOwUa2imRyb3Pyep2K9qNpnJtOocwyYE8cPMKvbmlktLTJ48P3XmdkvFz3EYoAGWQzWls+1lWmA2oKdZmQLXghw7PBWGTT3zE1xaiuJDa9lqGocLiBwylT/ZrS0w5jKjeYMEemq0tybTWKqAwO8B7ssDw0gnpU0+MLU0LvpgicLnaguc0AfNYtTXaGVOD8mYuTZdj4fgzOoMxPcFai00W0qO61uHysjLfkSRzEZIlZwOIMDUaAxxnPLXhmsJ/UfaHwhgpkBzpFMDINBO84N4DkhW3XkpL38GC2ut3i2h7WmWtIz6gRH1QgEwqokGf4VP4sHMGDx4evJPwjtVCUpbnY4OTnu5JxpjUaFNcrFRKVY8+3QrS3TeZc2SwOAyqAecfjbz7LLAK/cdfDWbnkcj6/vCsn4IaNVaiC0PYQ9h0dwnk4cD0K9BsVVltoBtZoc1w14tPNp4EdF5pXxMeXUiAT52HyP/yHPqtRshe9IzTJLD/6ydDxg8Qk8q3SZ14yePDDcq9n9/0zO3pYTQrVKTsyxxE8xq0+oIKiosDpAcMYzwHIkc2k5HstPt/YoeysNHNwvdwkeUn0y9AqdxXB4rTVrMPhgHwxmC8nLE0jMATrzS0avk7E9Q3p1ki0n+37fk0Nx3eaNNow5kY3xB3joPQQPiksNc1nPe4ZYi1gPJuRPqZQuna61j8xNWz8X++wfjA4fiHqEZFtZVol1EgkxprB1+Ss4cWujj/FcpPdxJg+vTa57onCYjsOXSUN2lqRUp0gfI3E7/J+enYD4o3UqtABdlhguPJv84IVdtjZWqvrWid5xIpzEN4Fx6AAKj54HNI4wk8kul+ytWdFJA61OQQjl7FsHw5wYjgnXDOSEFYY+DsOpLky1qo4XEKBG73s8iQghXUxz3Rs8hrMHwcrj48CIhdVSDCHKzYfMFoKll9LM91yI+GFygD0Dbq9Ps9jeQd6p7Nn/IHER/xBXizqrhmVvv6p2+a1KnwpsL3Dm953fk35rCEF+bshwnj2TOR2zKCpEJrSoiVI6ko4WRccCvWNjrI6jY6RIzdNSP8AMhw+WD4LzvZm6jarRSpQcJdNUjOKYMvProOrgvX70lmTThjygAGANAevH16JbPLwb4VbssUm4xvaTqo7ZUowWOphwEElwBBIMj4ED5KtTruLYIg8f1QG/qhp0alR1QDCIpNgEuqOyaJ4jU9gsFG2Nt0intRtb4cspxjjKD5RpPQrzytWLtdOSkqGSScyTJPM8VFgTsYbVQjkm5vkZTJBluqa8uPNT4Exw5KxQgwlGtmdp7RYXh1F+5O/RdnTeOMjgeozQkrlVq1TJTado9wtG3lB1kFomAZaKM75qDVn78s15Bet8ur1XVH5ucfQAaNHQKhTJ/MfmnKmPEoW0aZMrmqOFck8QOglK9mIZF3r+a6VzHQtTIWyWksycCW/TqFecQRIIIVQQUracaHuOCkB5GS6g7eHP98k4BMO6ZQBsaxzUt20GPeBUkCMngw5p5godYaxewF2uk84V+wvwvaTzg+uS5821Nnr4wjk0lLpxNpd9oq2UAWmKtCRgrAThHAVG8B107LRF+OHB2Jp03pEKtdFYOZhMEEaHMQRohtuu6tZSaliGOkc32Uny8zTPLp8Fak/ueftx4XRJaKBZIGmrf0/JBzcZk1bGQx+ppHKm86mP7HfJGDeLazGGmeOYOrTxBU4BojFnhOp5SqJuLNKU48gFt6+JLa1PwqzCC6mRExliHB3oh95XgAXNZG95+gOo7lWtqXteQPeydiGWE8MJ1BhZo2oA+1GfCqNHf5jgeqHUuI9j2mxSxVkypuHh+31a9v6wxWbNMIeQiVPOkhpSkfKOzaatEFVkiFm7ZRwuIWochV7UJEjgm8E6dHM9T0/xMe5doDwlouhwXJjinjzIfbUyXIU21LkUBY22tgfbK7td/CwcAGANn/VZt9QnMkqa1WjG5znZlxJJ7mVDI5LRu2VSGYinMkmBqdAuI5fBXrPSDBn5jr0HIKEgPUdhLqdZ7MH0oFSsA+rWcJIGeFjOTQDrxJRk1ABBIcf7iFVuS1uqWWzgjcbSY1rRoIaBPdWqrGASclz5u2x6EdqKkE5yY5SViv6hXi0up2dkezl9Y6k1HgYQT0af9lqLwvJtKm+s4w2mDgEjff7rQOOf5ryWvXc9xc9xLnElzjqSdSt8MfJlmn4FBlLCiBUrXJkXOwppClKaUARFqRzB+ykLSk8NQBG12aKfY2OolzMQe3eIJgOYBvQOfb4IfhXPkxnly6hQ0SmhiVLhKTCeSkg6VIyrzUaRAFxpTagyVdlSFYDwVIBS5LTqw8pb+aMrI0apa4EGCNFp7FX8RgdETMhJ6iFPcek9I1SlD4L7XX2NbsrtCx7WkO6OB1aeS27LSCMl8/XFeHhVCDAxGJ6jJel3ZfxDRjGUxi4Zf8AajJCmcrFPd32XL0AoWgVW+So8MrN4B3uvR6naoBOoA+PRZ6/a4qUKkEGWyOhbofkED2g2m8OjZA1wxOq03VR+Brc57l3yVabjx2XuMZ89f2ya8nTUcTxKEjVEre7fKFt8yUh0evilRbsRNNwb7lSQ38LhnHYpKoglOrj2LjxYWvH/E/pK61ZmecH4qz55Eca2ZJY112vz3/n9kRCgqMmQrIGSiapTNZK1Rm7XSwuIVZwRu96EiQgpXRxy3RPJ6zB8LK14I4XJ65aChQbTyk/FRudyT6jp19ByTqVLIuOg4cyrFR1nZh3jqfKOQ5qUvUBfJzSOcgD0nYm/WuoNo4gH05ABIBImQRz1Ry21KeBzq1QsY0S5wPyjiV41TfBy15qa0Wx7t11R5a3PCXEieGRKXeL5hz4i2WPvi8jWqE7wYCfDpkk4W8J/FzKogpiULZCrdkgKe0qIJwKkgna5JKY0KQKQONQpMadCQoAaDzSpHlLKgBMRSyU4JwUgQPBXEKY6LmaIoCApsqZ9PiFXeoAkNRE7qvEsOFx3YOXIxKDBSMeoklJUzXDmnimpwfIx+pWguPal1Cm6m6kyoHGQ5xMtyiOoWeJSKGk+zNNro0DtoSMmh4xZFuOQJ5ZKlf7iX08/wDxtgeuaH0qkcAeGYlEbwMvon8H5oSS6LSk5Llm7eOf9o+ioe8r1T8h9FQOq5MT3sei28+yq/4H6J7Gyxh/A36KPVjxzY76FWrG2aNP/AKXxD8/6Epf9lf+X+0VyFCArT2qsFETaRFVZIhZy2UsLj8lpXoTfFPKU1hlUqOV6lg349y7QHlco8S5Onn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8557" name="AutoShape 13" descr="data:image/jpeg;base64,/9j/4AAQSkZJRgABAQAAAQABAAD/2wCEAAkGBxQTEhUUExQWFhUXFxwXFhgYFxgXGBwaFxgYFxgYGBcYHCggGB0lGxwXIjEhJSkrLi4uFx8zODMsNygtLisBCgoKDg0OGhAQGiwkHyQsLCwsLCwsLCwsLCwsLCwsLCwsLCwsLCwsLCwsLCwsLCwsLCwsLCwsLCwsLCwsLCwsLP/AABEIAMIBAwMBIgACEQEDEQH/xAAcAAACAgMBAQAAAAAAAAAAAAAABQQGAgMHAQj/xABAEAABAwEFBQYEBAUCBgMAAAABAAIRAwQSITFBBVFhcfAGIoGRobETMsHRB0Lh8RQjUnKCYpIzQ1Oys9IVJCX/xAAaAQADAQEBAQAAAAAAAAAAAAAAAgMBBAUG/8QAKREAAgICAQQCAQMFAAAAAAAAAAECEQMhMQQSIkETUWEUcYEFMkKRwf/aAAwDAQACEQMRAD8A32aowARJ8MOYx9TvTGk7w4Z54b4Siyv0/bTTophRcY/YDrnuKWReJPkdfXcsb4k59c1Gc8ATOXU+6wovl2un168lNlEUr8YaJ+HZ3bnPb5hpGHgVzBdk/FKy3rCXwO49pG+CbpjzC42nhwRyryBCEJyQIQhAAhCEACEIQAIQhAHrWytv8O6JAJGuBVk2F2Vc8B1Tug43YkkbyPvHuFe9ldlqTQIptJ3u730uj9VOWWKLQwykcdFMnIFS6uzngDu/Twg4/uu3WjZ9NrTfog8fhsn0bKTixUKxNIgAaZ+mrT6qP6lXwdMOjtcnHxRO48OPJeGkdy6eNh0qTod3iMsBlLszvxx5BSmdn6L4N3rWd6b5/wACvpEvZyQheLsDuxlnqYXWjkIP6pLtP8N3wTRcHHcftn7rVnj7JvpZetnOUJxtHs5aKIl9MgTEiHA+WPmk6smnwQlFx5BCELRQQhCABCEIAEIQgDtVkJJwjjmI6CZNAAxdpwiDxzPWKi0al3KMNRM+Qw8YWL65cbs8wTHPfBzz3pZFom9tM1HYHAHrNPrLYrkcRu9j54LDZtlugYQI5Kba60Nj6R1gkKFQ/E53/wCfWHFn/kauHrvfauyitYrQzX4Zc3mzvj2C4ImgTzcoEIQnIghCEACEIQAIQsqbC4gDMmAgDKhRc9wa0Ek5ALovZbsm2mL9WDUGJJxYzn/UVh2T2I2kLxHfjE7uXEq47OsDqueFIHzK555L0jqx4q2zPZ9G8btJpI/rdlzA1PH1TtzRSbLnXnDGJIb4xn7LynWaO4wd0Z7zu8J+viu2jYfjfOe7mRoToODR6+i5pM6oor21Npmo6KbwYOMSG+Aj1KjtoOOLiMPzcdwOvXi5tOz6dJl94wmA3KTu5amB74oto1HVJwIaMhkJ8NUqaHVi61VHTmSJjPd7forb2erG7Dxh+kTGjh6j0rVlspdmTJ1Gn2Vg2XZSyCSAQnbF2PK9nAxbhhpmogtRBwnExuHnomtnqgtgxznEeXusLTZATpPLA896lJlI6Ndoa2o2HtxOOI9VRO1HYljy59PA5/pz65XJxIEHEDI6jhO5YOfjjiD9sVinKO0Xjjhk8ZHCtoWB9F0OGYke3uoi7H2m2I2vRIgXmglrjlrrpj91yK00bpjHKccxoQeIII8F34M3yL8nm9b0b6eWuHwaUIQrnCCEIQAIQhAHY6lYZAY8I6lNtk0bsEmTw8skisLC4zpyGastjpwMYx3fUaLGWTGrXwIAjDLWfBLbfbMI3g8eQw6wWNttcSBjOWXUeWS82bs+93nYuOI/WBy6wSMoiVs6zFwN78wII4HmMs8189Wyh8Oo9hzY4tP+JIX0zTZGXPcvmralUPrVXDEOqOcORcSEQEy8IioQhUIAhCEACEIQAKzdk9n/APNcMCYZzGbvBV6zUS9wa3MkDzV/YBTusbiGNgc9T4mT4qOaVKi+CFuyw2SnecKTMABL3bhv/uOm5PatsF0U6eDRhh91V7FaTTYGj53mXfUptRrAQBxPPeSuazrSHNE3RJgbytra0iThundnJ+yVWm0wANOvOfqhlQ1CAPl1480rHijbWpfGewn5Qe6DoJEnmc/Lcs6WyJYMM+vupVjcBI3Nw8BH0TexgQOCm0UTErtjANBAgjReGylrgNMvt6eytrqDbp6wKUVACDvH0/Ra1RidiirZ7ovQdx4cf1WbLTIAPgZ13HcVPD94n7fdJNo0LhLmHA+I8tyzkHo3VKgiDpl1oorgRMGRuOEcseJWlm0GuwJAMZfbetjKoIwIcNOgldjxkbqJBkEYHAg4xw4jguXfiHsj4Ndr2juVASDpeBN73B5krqDXwZd3QOUJR2ssrLVZHgQSyajDxaD7iQmwz7J/g6s8f1OBx/yW0caQhC9U+aBCEIAEIQgDs+zGwMY61zTR1ojAHwj3A90spVDAjDcTA+wUuzMk4Y4/v+8whlIkqyULzpM4ZZjDX3/VWCyRkPTE4b5UGytEev8Ap68kys7gBv8A00jX9FOipHt1Qhj4AJAMc4kdcF8zL6Xq1CXgb498lwjt3sb+EttWkBDCb9PL5X4gYbjLf8URexcq8UyvoQhUIAhCEACEIQA27NtiuHH8oLvLL1hWanVJxnMn0VY2BTN5zhoI8z+ieGtFNp8PUhc2Xk68GojrZVS88k5DAeH6+ykm2xXc3c0Nbzuz6lKtlV7o8x5G9it1vYRWvb4x8B9Qp6RdWx0HS/lPXsnmxqouTrJ+ir1hqSZOYwI64J1s43XEaHEHrX7KV7LJaMmWgtqkdY/uU3slqukccPHoJLtOgZDxmM+IzU+wxVbAOJxB3HqEsuR4pFhFskEaZexS17iId5osFfEtxvQRGoPX0TLaFhN2QDdIWLyCkmQRDpb4hLbXuPX2UihUh10nEeo+692pRkSPMJVyM0VK3BgmSd4jd4An00KXWmo0mbzWnKQ6DwnAecJxb6YeC12DseEzz04KsWuwgYud6GeWaqqZB6NFotGEuqgjhJ10kDgtuye0QY6DJYcCNRxAyKW2pzRLjgNM5J4Dz01Sqg6ag4mFT401s3HmlCSow7RWD4NZwb8ju/TIyuuxA8MvBLFZ+0VAvoMqf9MljuEzHheB/wBwVYXThl3QVnF1mJY8zS45X8ghCFU5QQhCAOvtM47+sYU2yVCYHoBEqFynroqbYxv/AO6T5rWOiybPbA72BHHqFKqPwM47p+yUU7bd6ge8e31Uqx1L5x/9vqkZREnZ9lJqBxHH6Kg/j1ZIfZqgbm17HOx/KQWg6D5neRXWaRa1uQnrBQrY+nVa5jw17SIuuF4GdIKmtbHru0fLaE77Z7G/hLZWoD5Wuln9rgHN8gY8EkVjmap0CEIQYCEIQA82QbtPDMu/RSq1TANP9X7FLrBaIpxqPqtra5c7iueS8jrjJKKG1B/dkHUH6JrY6weADmMvskFirZjjkmFllpB/KpSLw2WYUTdkZrbs9tS9ndGpz9FBs21QxuIW6nt0H8sI7VyP3Msr3yFDszrj70x1qtuzHfEAjVQ9u2RwxBhDimMpMZs2xSFQOnvA7x6qwWfbl8YGBpK5LaXEYg+OeOjQBmfFeWPtfWpm6GHxE5mB1KyOF+jJ5Yr+46dtCkHi8BBGrTI8QtFAOiCQQcozVc2L2vbVN1/8p285HxHsVctn2acZwOsZ8uuSlKO9lVLWim7fsz2ycx5kblTbc55/O7PIZegwXZrdYmubBzAzIx8VRbdsdvxMBroI+n1WwlQmSNnNLa1wdDsXc5w4FeWXEjz8irF2t2QaUnSQfPA5bjBSqyWMmDvC6W/E5oqpjR1aKFeWhzT8wPhB4EOAxVMqEE4COEz9F0alswOslqb+YUi6NZb3x6hc2WdNVMf+oybcf2/6CEIXUeaCEIQB1YOJ66lSaNoIGHqOuKh9fsi95db+sVo4y/ijw+njimuz3uBnIHKIx80nsVKSN3WQhN2Oa0d3PXfl57xgsZqGFr2iYjEYePjuyW3szZi5/wARxMAYeKUUGX3QMPCYyMq67Hs1xgwjh7qMtl1pFO/E/sQLa016Ui0U2wG6VGtk3Y0cMYPgdI4IvrQOlxHl6fqvn38WNhiy7QqXRDKo+K3DAFxIeP8AcCeRCeL9EskfZTUIQnIghCEASbE7EjeFkKl0gqMx0GVvcla2Vi9EilaXEkT91baVnljJ1AJ91U9ltl8awr9RozTETMYeSjkR04WJ7RtrFzKbA4Nz0mN5+i02WoTMscDji0HSJ7hzHEJhY9ktpkkYk54T4ETiZ0Vh2ZZicLgaN10NPjmfVanGje2d3Yy/D2mXG68cuI60Vu7R7BFRsNwkJN2eZdrt1nAq+2qnICnJa0UTpqzllp7NtpODbpJGIynw/deWbZ4DxFne4zP/AAwMd95xMcwujO+EcHFs6SRK9YGjKFik2hqS5Qj2dswkY0WNJzwvH/cCPqmwsbGD5GzqYk+qZU3CEvt5jVTkqGjK3Qlt1YAwAPBI7dZnuxpiXYYeKaVTeK82bhUE5Sop0XktCDbuyDUsVovN/mMYXt8BJHW5ULYbJYHnTE+IMj2XadtEfw9d4y+FULuJuEXfArlTLH8Kybjl4nD2BVVK40RaqSZs7KV5qVGOye0jwyXNK9K65zTm0kHwMK97PNwl+l0k9dZqiWipec539RJ8zKv068n/AAc/WNPHD72a0IQuo88EIQgDqlZnM7x7dcEU2EnKFsdDjn9fotby0THktHGNOrdHpl5rbZnF5AAjj9gkReXHVNNkWxtN0uOUYTH7rHwauS6bF2Xdh7s+XlATqrWu44CM/D7e3JVNnaMvdDBhrrhvOqztVvJFwa4YccIhTqil2WCxVrz7yrX4o9kXW+mx1I/zqQcWNOTw6CWTocBE4Z75Fo2bTAaI3AZ9dFb3uGGKRMdq9M+U69FzHFj2lrmmHNIggjMEHJa13/8AEPsIy3N+LShloaIB/LUAmGu47ndDg1rsz6T3U6jS17CWuacwRgQrJ2c84dppQhC0QFtpVNCtSEGp0MbIbrwRrh5ronZmpLcc1znZmJIOQEq49m7RDyJ0H7+yhkOvC/f2Xix7KYTO/TD6ptVs7aTJ9dUvsFpDcVH29tC82ApnUTdhbTAeHOMNce7yBI+it9q7SUA35lx3ahqMayDgOEwtDLXfF3EzgYn3Q7BRT2zpO2rfZ7Sz4dFwNVpBF3MRmCRwSSjtmrRddeZ4zmp3YrYbaTL0AFwyGg8Fh2q2a0DDLRLFDSlROsvaMHVSam07wwMrmLaz2OhpvK57MsV5jXGQ5JNDRascWcarVWFK834pAaThjEkaKQMBulUv8Q6zLtIPaD3zGEwQM1JK2Ub9lj29tel8N1NjhBi8RkAMT4kYQue2m2fHdDQRTaYHHTrxUStajVilTwYPm48OAWdS2toC6ILuGMcTxzTqP+yTlYbce2nQLThIucRPQVCcITztFai4gHdedzKSOK7MEaicPVy8u36MUIQrHICEIQBd7PtB0fv14KayuTx69EurWfJ7DIIkEcVnZqh1WFRpJ6H3zWVGiXET16LCi3f9PdTqdYNHXutMGNlApiG55k/umVgpXnA66+HXFV2zVZd7H3wVrswujDdux64pJjwLJY6siNdYy5jmtlbNoPFLLJXyg46YzznhvUqrWl0+nHqUjQ9k0GQqH+I/Ydtsb/EUYbXAg7qgaMAdztx4RxF3pv0Wbh/LI8kLTB7VHyo9hBIIIIMEHAgjMEaLFXT8TtimnaDXa0/DqwSYwD8iOExPMlUtWOZqgQttGzPfAa1zpMCATJ3Yaq3bJ7AVXw6u4Ux/SIL/AB0b6oBKyqWKtceDpkeRVg2dawyqwk9yIJ5jPlMK1u7GWZrYuTh8xcZ9D7Ko7Q2Ue86iwmk0xiZmMy3hmklGy0JNKi6tthhaRa+9joo2yagfSpuP9IB5jA+qa/8AxlN7ZXOdlqjJ9dhbLiAOai2a3UGu+S96fqtR7OjMueRuvYDgFIssUvkYJ3xim/caKRZbBa7VUHcaykzRzyQI5ZnyWy2dnatYd60vI3NaKc8pkxzhK9mWisXDOFeLADGKR6eirarRUKnZxtnbeDTEiZN7zJJKl2O096MgPVWbaNmDmlrsiFULa00yBOQj7JJOxYqhnWtKoPbqvefSlwAbeJmM+6BE8in1W1GFVvxIsUNoPHFp55/dLCPkNOXjor9S2uyZ3Z8+fNaK1UUxLjLtBx4qRRa0NmRMD7ZpFbqt5xPE+WivjXcxeqXwxT9vg1VqpcZJknErWhC6jyG72wQhCDAQhCALP2Wt94fBeeLPq36+ac1aV0zAVCo1S1wc0wQZBV+2ZbW16QOuThuP263oGiz1tXqP1WxrpOOA8OvFRqjYKyaVhQZUawBEfX7p/Rt8gb+H2VVpOKZ2Ru89dbkVYXRZdnWiHd7LJOrNUvSeP7Ks0iAJ0Ay+yc7DtUgAmT+U/wBWE3SNHD1GO8BJDRGhqw7ynket6lX8CEqtdeHjjr15KaHeo664JWOLNo0AXXXNDmuBBaQCCOIKVP7LWJ4INmpjkIPgREJ7tX8p1GfUqNRbvGZVVsm3WhfsvY7LO34dMQwY3SMZ55krO0NDCJGByP0KahnHEZKPbrOKjbuR04HQphLFm0qd9oYML2ehujF3ph4pbarCALoEAZBSyx4c2cSA4e2OCl3g7NAFWZR+HgBhM+ea30mkfKcDp9uKn7QsnBJhaLpunA/bUKGSHs6cU9drH1ideEHNMbDsoOMnJVmlbe9xTmltmNVOy6LrY7OxggABT/jtC57W287Q4rA7felY+mXHaNuaJxVG2nb7z+SwtNvfU15qEQJU69mt+kTrAy++TkF729sPxLDUjOnFQf45+hKYbIs8Nkpk+zh7XMOTmlp5EQUjlTsrCKar7PnZ5WCk26zGnUfTd8zHOaebTCjL0keHK72CEIWmAhCEACEIQAKZsy3mi8OGX5hvH3UNCAL/APGFRoc0yCOuS1AQqtsjaJpug/KfTirM14OKwrF2TaToU+jUJ63JXSfuU+zujPr6oQMZ1HEszwkDDeMeW5TtkWjGIPED0IygjMFQnACmzkTgOMfQLVY6114PpKzk3gtNqeb7SZkADDCeOGRyw3ympfg30GaR1ql4jkCBhHWqYvqwGdZ+oSMoibUp3hHB3nAUKr3aU6jvDwx8FN2fUmoB/pd7hStp7OHw8N2SeLrQklZCpPDgHA+K02ikXYtJEZYDHfnoiz0C1gZuG7Ibp3/qmFKyy2BHLrgqWTSK/ZqAa5xJJLjjOnARkvLRZ7pkKZWolroIjFZBkjFBosrMkKtbc2USCRgc1cH040XlSzh2Y6wRRl0cnp7VdTdcreDox8d/NOLPbQRIII3pj2r7Mh7SW4OGIVDshc1xbk4GCOIXPPHXB048r4ZdBUJyhZtYTmcPJJ7Hanaqa60EBQZ1LYxbU0CkbPs95+KVWOrKtmzaIAHukb0NWxnRpwFIoMxWFITyU6jTlSKXRSO3mxadNlS0tszKzngNfeBNz/WLsEcTnIGi5dtXYjqYvt7zB83+knQ+a+kmsyGi5Zsyi11uc2mxoL6zmNeS44gEkXZu3Y0icM10YcjSp+jlzYozmvVnKgJwCHNIzEc12na9SvYHB9SkPhz87GNc3xgSPFXKlsqzWujTfVo06oc0Fpc0EwcRDs8l0LLfo5n09ez5jQvoq1fhrs55n+Hu/wBj3tHlMeiS7Q/ByzOH8mtUpnH5oeOA0KbvQjwv00cPQumv/Bi1ThXokaHvj0here5C/FI5ihCExME42Lbo7h/x+yTr1roMjMINTovFF4UwVgAMcUi2ZbQ9s6j5hx3+KmtrYpS3JZa1oBucGwtTTil7a2Urd8XEQtQrLE2qfif4tw0PdGUnAp3eBpg5+qqlCt/PP+PD8oVk+JABGWZiMCeWmXp4K0OiRs+0/wD2DuDG8cy4x7K3sBeNw5Yn7KjWCyxUne6T7D6K92J2AWtGJmDrG1swPHPFQaD7j01cZk9dYJDtAQ8O1GR3Tn6IQMl7aoXgHjx8MkvptTqxltRkHrVQKtlLHQfPgmi/QrINal5rRTpx9kzqU8FDc3VMIa61nDhiFz3tr2aLT8dg/vzy0cI3e3JdJs4Uursv4jSCBBGIP2Cx1WxlZwujTqDJt7xHRU6jTquH/DPv7FWTauwzZqtwjunvMO8TlOpH2W6w2OeCk8aZeOaS0Vqnsm0MMmm+M5ukj0yV22HZ3uYC8xw18luoU3N+UkeyeCleDXgYnB2WehI3x7KGSFKzox5bdM0UmaJnQprGjRGqk0ioxxuQ88iiY12kNcWgl0G6BGemeGaqvZnsM+jXp16rxLLzroJdL3gi9MCIBIjFXNrtFJpBdMcfaqOWeTuaf0RbfZGVWXKglpzGUrKkwNAa0ANAAAGQAGAC3VGrCkMVqikY5tozuLG6tsLAlPQhgEL26vUG2fISEIVDmBCEIA22auWOkeI3hWOy2gOF4H9Oaq6k2K1FjuBzH1WNDxlRbqLuP3Uug7EJVSq4AjLRS6L1hRjptWK7vDjhdCtFntIEQNMMt3I/RVAumrO+PYJ/YrROPCOs1tGWOdn/AD4ZdaSrpYDDetypNgi8CrnYj3B5eeH1WsxMm3O6PBKds0sJnHknDT6+C0WyheBH04JUaIdk2m6QJ8/3VicwGDn6qpVRcfPFWXZlpDhBx8cFrRiZnaLGCJalVayncrABhjootdiFIGhRRZd0TOzVJUOu046dcUWWrlIlAGzb+yRaKUR3h3mHcd3I5KpULLGEYjA8xn7LoFB8+KV7W2cJvgZ5/dYMhBTpRp1y0TGwiWubrGHNv6SsTQWyyuuvB65Iq1Rt07JFIrcT114rWWXXEaThyzCzDfZKka2bGHFSqR691FphSWeCahbNrcVgWxBQHLaMfJY0FmsrwBZ3IWMINPCeCF7d66CFgHx+hCFQ5wQhCABCEIAf7EP8v/JNaSEJS0eBlS+bwCebKPeP931QhOhGPdnnvBXWyfK3mPdCEMIkymevNe1jiUISDlX2z83ituwqhvDE6aoQnFLVqeSj18vH7LxCmMQ6mnJLzmOS9QmRjG1ixzUquO47khCxghRVGPgVoc3EcwhC1GslWj5vALN/XmhCxGhQyUluR5lCFph7GCyb9EIWAZNOHh9EHRCFhpqdmhCFg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8559" name="Picture 15" descr="https://encrypted-tbn0.gstatic.com/images?q=tbn:ANd9GcSZPar4TDiWZ244Opm-3-hM7veTqbHnDhlIui5UrbMvVTxNxjnqWA"/>
          <p:cNvPicPr>
            <a:picLocks noChangeAspect="1" noChangeArrowheads="1"/>
          </p:cNvPicPr>
          <p:nvPr/>
        </p:nvPicPr>
        <p:blipFill>
          <a:blip r:embed="rId3" cstate="print"/>
          <a:srcRect/>
          <a:stretch>
            <a:fillRect/>
          </a:stretch>
        </p:blipFill>
        <p:spPr bwMode="auto">
          <a:xfrm>
            <a:off x="3347864" y="3284984"/>
            <a:ext cx="4962525" cy="3166121"/>
          </a:xfrm>
          <a:prstGeom prst="rect">
            <a:avLst/>
          </a:prstGeom>
          <a:noFill/>
        </p:spPr>
      </p:pic>
      <p:sp>
        <p:nvSpPr>
          <p:cNvPr id="108560" name="Rectangle 16"/>
          <p:cNvSpPr>
            <a:spLocks noChangeArrowheads="1"/>
          </p:cNvSpPr>
          <p:nvPr/>
        </p:nvSpPr>
        <p:spPr bwMode="auto">
          <a:xfrm>
            <a:off x="0" y="827079"/>
            <a:ext cx="802838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effectLst/>
                <a:latin typeface="Times New Roman" pitchFamily="18" charset="0"/>
                <a:ea typeface="Calibri" pitchFamily="34" charset="0"/>
                <a:cs typeface="Times New Roman" pitchFamily="18" charset="0"/>
              </a:rPr>
              <a:t>Congressman Chris Smith (R-N.J.): Christians </a:t>
            </a:r>
            <a:r>
              <a:rPr kumimoji="0" lang="en-GB" sz="2800" b="0" i="0" u="none" strike="noStrike" cap="none" normalizeH="0" baseline="0" dirty="0" smtClean="0">
                <a:ln>
                  <a:noFill/>
                </a:ln>
                <a:effectLst/>
                <a:latin typeface="Calibri"/>
                <a:ea typeface="Calibri" pitchFamily="34" charset="0"/>
                <a:cs typeface="Times New Roman" pitchFamily="18" charset="0"/>
              </a:rPr>
              <a:t>“</a:t>
            </a:r>
            <a:r>
              <a:rPr kumimoji="0" lang="en-GB" sz="2800" b="0" i="1" u="none" strike="noStrike" cap="none" normalizeH="0" baseline="0" dirty="0" smtClean="0">
                <a:ln>
                  <a:noFill/>
                </a:ln>
                <a:effectLst/>
                <a:latin typeface="Times New Roman" pitchFamily="18" charset="0"/>
                <a:ea typeface="Calibri" pitchFamily="34" charset="0"/>
                <a:cs typeface="Times New Roman" pitchFamily="18" charset="0"/>
              </a:rPr>
              <a:t>remain the most persecuted religious group the world over.</a:t>
            </a:r>
            <a:r>
              <a:rPr kumimoji="0" lang="en-GB" sz="2800" b="0" i="1" u="none" strike="noStrike" cap="none" normalizeH="0" baseline="0" dirty="0" smtClean="0">
                <a:ln>
                  <a:noFill/>
                </a:ln>
                <a:effectLst/>
                <a:latin typeface="Calibri"/>
                <a:ea typeface="Calibri" pitchFamily="34" charset="0"/>
                <a:cs typeface="Times New Roman" pitchFamily="18" charset="0"/>
              </a:rPr>
              <a:t>”</a:t>
            </a:r>
            <a:r>
              <a:rPr kumimoji="0" lang="en-GB" sz="2800" b="0" i="0" u="none" strike="noStrike" cap="none" normalizeH="0" baseline="0" dirty="0" smtClean="0">
                <a:ln>
                  <a:noFill/>
                </a:ln>
                <a:effectLst/>
                <a:latin typeface="Times New Roman" pitchFamily="18"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GB" sz="28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effectLst/>
                <a:latin typeface="Times New Roman" pitchFamily="18" charset="0"/>
                <a:ea typeface="Calibri" pitchFamily="34" charset="0"/>
                <a:cs typeface="Times New Roman" pitchFamily="18" charset="0"/>
              </a:rPr>
              <a:t>Chancellor, Angela Merkel, says that Christians are the most persecuted group in the world today.</a:t>
            </a:r>
            <a:endParaRPr kumimoji="0" lang="en-GB" sz="2800" b="0" i="0" u="none" strike="noStrike" cap="none" normalizeH="0" baseline="0" dirty="0" smtClean="0">
              <a:ln>
                <a:noFill/>
              </a:ln>
              <a:effectLst/>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ChangeArrowheads="1"/>
          </p:cNvSpPr>
          <p:nvPr/>
        </p:nvSpPr>
        <p:spPr bwMode="auto">
          <a:xfrm>
            <a:off x="1043608" y="243270"/>
            <a:ext cx="604867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effectLst/>
                <a:latin typeface="Times New Roman" pitchFamily="18" charset="0"/>
                <a:ea typeface="Calibri" pitchFamily="34" charset="0"/>
                <a:cs typeface="Times New Roman" pitchFamily="18" charset="0"/>
              </a:rPr>
              <a:t>Giving evidence to Congress    Archbishop Francis A. Chullikatt, permanent observer of the Holy See Mission at the United Nations described </a:t>
            </a:r>
            <a:r>
              <a:rPr kumimoji="0" lang="en-GB" sz="2800" b="0" i="1" u="none" strike="noStrike" cap="none" normalizeH="0" baseline="0" dirty="0" smtClean="0">
                <a:ln>
                  <a:noFill/>
                </a:ln>
                <a:effectLst/>
                <a:latin typeface="Calibri"/>
                <a:ea typeface="Calibri" pitchFamily="34" charset="0"/>
                <a:cs typeface="Times New Roman" pitchFamily="18" charset="0"/>
              </a:rPr>
              <a:t>“</a:t>
            </a:r>
            <a:r>
              <a:rPr kumimoji="0" lang="en-GB" sz="2800" b="0" i="1" u="none" strike="noStrike" cap="none" normalizeH="0" baseline="0" dirty="0" smtClean="0">
                <a:ln>
                  <a:noFill/>
                </a:ln>
                <a:effectLst/>
                <a:latin typeface="Times New Roman" pitchFamily="18" charset="0"/>
                <a:ea typeface="Calibri" pitchFamily="34" charset="0"/>
                <a:cs typeface="Times New Roman" pitchFamily="18" charset="0"/>
              </a:rPr>
              <a:t>Flagrant and widespread persecution of Christians rages in the Middle East even as we meet.</a:t>
            </a:r>
            <a:r>
              <a:rPr kumimoji="0" lang="en-GB" sz="2800" b="0" i="1" u="none" strike="noStrike" cap="none" normalizeH="0" baseline="0" dirty="0" smtClean="0">
                <a:ln>
                  <a:noFill/>
                </a:ln>
                <a:effectLst/>
                <a:latin typeface="Calibri"/>
                <a:ea typeface="Calibri" pitchFamily="34" charset="0"/>
                <a:cs typeface="Times New Roman" pitchFamily="18" charset="0"/>
              </a:rPr>
              <a:t>”</a:t>
            </a:r>
            <a:endParaRPr kumimoji="0" lang="en-GB" sz="2800" b="0" i="0" u="none" strike="noStrike" cap="none" normalizeH="0" baseline="0" dirty="0" smtClean="0">
              <a:ln>
                <a:noFill/>
              </a:ln>
              <a:effectLst/>
              <a:latin typeface="Arial" pitchFamily="34" charset="0"/>
              <a:cs typeface="Arial" pitchFamily="34" charset="0"/>
            </a:endParaRPr>
          </a:p>
        </p:txBody>
      </p:sp>
      <p:sp>
        <p:nvSpPr>
          <p:cNvPr id="109571" name="AutoShape 3" descr="data:image/jpeg;base64,/9j/4AAQSkZJRgABAQAAAQABAAD/2wCEAAkGBxMTEhQUEhQUFhUUFxcaFxcXFBcXGBUXFxQXFhcUFBUYHCggGBolHBUUITEhJSkrLi4uFx8zODMsNygtLiwBCgoKDg0OGhAQGiwcHCQsLCwsLCwsLCwsLCwsLCwsLCwsLCwsLCwsLCwsLCwsLCwsLCwsLCwsLCwsLCwsLCwsLP/AABEIALcBEwMBIgACEQEDEQH/xAAcAAABBQEBAQAAAAAAAAAAAAADAAECBAUGBwj/xAA+EAABAwIEAwYEBAUCBgMAAAABAAIRAyEEEjFBBVFhBhMicYGRMqGx8BRCwdEHI1Lh8WKSFjNDcqKyFXOC/8QAGQEBAQEBAQEAAAAAAAAAAAAAAAEDAgQF/8QAIREBAQACAgIDAQEBAAAAAAAAAAECEQMhEjETIkFRkQT/2gAMAwEAAhEDEQA/ABUnZddUHE1wXCRroeS1+IcFDWuqtdIEW5uKxXslsnX6Qs2NSmFMVoB5KpTd1N9kVzrAbfVVGVxqpGVZwqBafGCAWyIMLPFMFeXkx+z08d+ppCcNUXYY7KBa4LPTvoUMUwxAbVVqjVC5u4ukTRQnU1o5xCrGm505GucOjSfopjbUyipCUKdRpBhwIPIiD7FNK0cIFOEoTgKonKgSnUSpFNKG8oiHuuolIBOnhPCIgUykokKqSWVKUgVpxTeTnO9JpJkpXveY6dToUC8wFKthnN1C58o68aEUk0ppXTk6YpJIEkmSQdx/xXSAAcHEdBvsq3CR+IeWtkakztOgXO13ANHUK52f42aFQOyy0xmG9l59NVup4XFpmQSFLvbSbkaD9UuKPZVqB1KQHmYPMlQOHc12V2qIo8adJb5LOHRa3EQJE8lWGHBWGXtth6VBUdzRBVKIcKBuhdz1XOnaLnzsllCkWLT7OcO73EMaRIEuI8tPnCeMq7dP2R7MMMPrDMdYddo9Nz52XoNJjWgR7C3y2WRhqJb5DXz5eS0Z9/uyt+vppjjKsYmi2oIe0OHJwDh7Fef9rOxtMB1TDjIRc0xdpH+idD09uS7/AAlTU+dt+sKOKpBzM1oJiEtlheN4G9hBgiE0ra7XYDusS9o+EnMPJ11jZN1nplcddItUimSURFyg1EchtViVJMSnUSiEEikoyimKTU5KZq9HBPszz9JotCiHI1PhtR1LvRdo15hXuDYK91ry8kkd8PFbe4hgcO5pBi3NavF6bTSncLpMLwyW2EiFz/H6AzBoNlljlubbZYaunHuN0k/EGBroUQV6cLuPHyTVOlKZJdMzpJSmQaRp5hlOov6odMFpAO60mUrzzHuo4ugSJ3C88rVXZYgbfRbHaKl4qb2kwWiFnYJoOup1WvTrA0+7eJA+HoqOd4iXFwkbILJBVzFktdYoWYnULDL22xnQILpujd4BtdWWPpgXF0CvUZNmqOia8HULpuxxDXudafCB7yf0XIFy2uy7wajQXZZOxg6ABzeslWLrfT1PvWkQCJ1N/ksqrxQNflB01WfTbWbVc053sDM1M1XNLrWcC8eKDqJuIVPvBLnNEF2od4tNBOuiy5M9x7OLi1lp12ErB4kGJ1A2KstoCDLlwWJp1A8XqsplpJLATMAnLIuJ6KrwBld9cECo2lmggVnuJvqcwgW1TGdbXOauou/xF4a093Ua4T8BE3O4I5xf3XEnBFddx3huIFdxe4Mp0svigmRmnOCZkmdByhcvXxrnPcS4S4kkwBMnkLBaTHp5OT2quoEJm0TyUqmKA1IRGcTEWhNVmEMM46AqP4ciyNT4sCCAYVfE8TYCDmkp4J0d1EhRyFQHFqXNIcVpzF0+OnRyENyI7Es1v5KhV4kydCnx0WCnCpMxwJiFbLoC9HDjr2yzdNwjDvOHc5jvNvNTwLnM1C6DiPBm4PA0HAy6rlzHq5uY+iza1QNAc5sg6wvLzS+VfT4LPGOg7NccYCQ/Qqv2ipU6pzC0brJw+Lw5sDDuRS4lHdmHgeqx3lOm1xxt24zjjWh2Vpkyht0QnUSXkzMIq+nwz6vkf9F3n0dJNKdavOdJMkmh1vcFrdbSYPJMW5mCdvmrZYCyG9T5LPpugQfReRqptZDeRBV2lUzMjQjVPUZudR80J5zCRbmuhi8X4k2nULYmwus2rxpw2QO0bprGBsFVqBpAO+6eMaS9LdXjL40CgeMvOwWfsrWFaMrrDRXxi7WqnFXnYBaHCeLva4QASfhB/qb4xfzasIGbbqzSd3bmOgOyODi0kgOgg5SRcTpPVPGG3sT+0uExFEOo1f5g/wCmQQ5gMZhB/LaAfZZ+PxAbDhvsuTFGlhw2tReX0MSXBrjE03C/cVAPhqNkzs4QRZHocUDiAV4s+Oyvp8Wcs27Lh3GWizgI67eSjiePOpv71uH71kENa0gOHN4nnpb9ViOpCo0husC4uRcSR6K1w6jTpwKtSo6J1qFvoMv7bq4usu6j217XuOFyOpFhqsLIJkgk6O6gAleZV6hEGfmtzt9jQ7ECm2Ypy50km7w0tEm5hsf7lz1ZwIEL08c1Hz+a7y1/Eajibp2PIBHNDcYKlSqWgrRiLTIg3/uo4cNc6DumYySiimM4hAHEsyugaK8MKO77xpEjVqr4hsuubILXG8IE+qeaDM3TC6cOICaUbAtBeF0j6Qylc7w8eILoHmRIXWI9AxeMdi+CsLbvw+XNz/l2P/jdYvAOL0qjTTqwLb7ov8M8b/NqYZ3w1mkgdQII9R9FzfGuDHDYpzH2Ad4TzbsfZY8uEvb0cPJZ07Kj2bpSHtbm6rmeJcCc9zi15bcjKSjVON1aDB3T8zTtuue7QYzEMyOe6C8TA2WeGGVu23LyYyaI4Y0C5jjcqIKy24hzjLiSeq18JTtdezHqPnZ4+V2ilKI+lyQl37ZWWe0k6hKSOXe8NqBlQOcJG4QeI4MCo7IPC67f1CnUp3la2Gq0nUQ2psbHeV5Wrm2GSBfyUKsgmRYrf4dgA2s17XNIuDPLn5ofH6TXElgH79VTTzvjVRgqvaRsLrHyQbrQ45TIxLgbWCBjG6ERYXXUaT0HjWgBtoge5SwNMO1/yo4iqXAAq7wfBR43eg/VBKlhIudT8hyVWv8AfVbD4KpYyhIsUVm08bUph7WHwvjOw3a+LtJHMbOFxJ5lX6PdPh1CrkfvSqnKZ/0VfgcPMgrNqUjy0VJ7bqWbWZWO9wuKxNAhxY8GLgtMEdHCx9FuN7bgCHU2l8f6c1ly/YDjTMG2vVqPqF+TLQoAOLHvN89T8oAIHW5XLYms8VO+c4uc8kvcdS4mXE+ckrj4o2+e6a/G8YcRXqVngBzztsAA0DrYBZZbe+y0CQ9uYffkqj23vstdMNq7ii0qJIshuYdVOiHASFEHpuczUKFSoCSU4qSEB9igTybKTHAHoiU3NLSDYjRA0QKpY+E2UmvkHmgEynaYlBc4d8Q6rbFMtNjYrE4ZU8Qlbma66xUbB4w0K1Ks2ZpvB9JuPaV67237PUMZh6dZtnQCHDUgjQrxqrey9C7BcefWpDDPIilEcy3aUrvjm7phYDgBbIcCcpsSNeq5Ltq53fhp/KLL6V4dQpPaWwCQvKf40cAp0XUarBGcuafQSpHOXt5Zg6RJHJdBVcAyVRwzQEXif/LXSIMxKTHSs+g6ASreGNl1iz5PSxKSimXTJ6LWcAzqUDDPtBCCC6pqYhFc1sWMndeVoLSr5Zyx5FQqSQCPZVmFW8P4hAflKo837TuP4h/MQqgOZis9p3H8TUkzcX5rNAI8l1Gk9LOHpguE6DVWq/EBpt9+yosdYxq76BBcY1BRWzTxgIso99KyKdQBXG1JVEqlS8+/7odYBJ53UGReOenJUJrY0VinQFQFp3+vNBV3DsB/QqDOwDy0mm7UK1iGKPGKBtUb8Tfi8tipUqmdsogVRkAKNK0zMJqjbdFJjwG9VAwcJCetSCZsSFo1WMsDeyoyA6NdEWrQdqR8Jyu1zN0ILmkWBmx6FSqgEW2R6uIdkYdZBaZ3DTZrtyAC2JvboIKoOpwUQstKOaTXDwa/0k39Dofkhva6IjRES4ePECtd5WI+rlbAV/CYjMFcVWs60+y3E+4xTHn4TY+qxnuQs6tWXV2+hOAYqa2YfC8f3C5z+PH/ACcP/wDYf/Qo3ZHiWehRLRyzdOaX8cGThKLuVQfNrlzGvNJvc9PHKR0ReKO8CrUXJY+pLV0wBwzJsrrVUaS1hga7qWA+FdYuM/S0kmTrplp6CREwNfuyYUWObE5SPZEz7bIESDlvvbkvM0SxOBLbi4O4T4Sk388i1k+HxpaI1HIpq9ZriCAR0Qeado4/FVOUoFOnnjYc0Xj169T/ALlWbUsWzZdO56DxjBnc0Gw0PP7KZtYixv5oNYSSnpYiLOE9d1XQ2VjuYTtpEaEEJZAbsM9N/ZNkB0JBVD95eFAmDPv5IVWQb6osyJQWGmVawj9vZZ9Exb2/ZHa6DKDXcJF/UcwsSj/LqFmx0WzSqAweay+M0rgjVQPiBAKpgrWPC672iKbvWB9SpDs9X/pA83t/QojOyeGeSOMQ2AAL7rSfwWoR4qlFsf6z+yE3gzAZdiKfoCU0M4gXV+oxjqTQOpHXQH/1UjgqAN6zj5Mj5kpOdhhlvVOWd2iZcTe3VRWO0EK23EyId6HcefMK9UxGHN+5cfN5H0UTiqY0w7fUk/VDTHxjC0X0OhGh8kThz50WtQ4k4kMp0qIzGADlAna7iAPMo1bH4oCpGSKRAfkNN2Umf6Ccwt8QkdVdmgDh3HRrj6Epjw+rsx3tH1QBxGs43qEe/wCiT21DrUJ9SVdjv/4f8UGGD24g5QTLRr52C0v4jdoqOMoMpUX/AAuBJdYWB03XlOQggOcY6KGO7sOim55HNxEz6Jtfxrt4W0a1qfzWbjaQDsoqMdB18UTymIVF7hv9UDvZIRGpxMmRT0iJ+qtUmZWgdECgQ4tDtWNgHm2SQPSSB0jkjuqgugLqOcvSUp1NrDyTLti7+FOjUbTBm5IsOSlTeGiSJ6KjiAdSIn5LzOxa7w8iIHNNTpCYddBoNPmrBuBzCDzbtCyMRUjTMqLRqtLj75q1OeYrKaYXTSB5rnzRO5m4QHfEeqnTeQqond5TMgIjqx1gOHzHqna5jtRBRPwkXaVYKFapJRKJsnxLRbSZ2UGICIrXSEIpwYPmg1MC6Wkff3qoYrO14eDGURz57bgyq+FrZStF0OHMFBWwHFz8LnOLAIOUQQIjwRFxyNksW5zXEOeXQSJBsRsR56rLoCHkK3UaS0HbT2XOgelUaTAY4+dSPo39U3eAO+Bpg6HMR5GHA/RCBPlZRD7X1Q2tfiBmLslMCLNDZaP9+Yn1KEyo9n8xhjM5wgAQIDfyxH5uSC4ojQe66B/zLR+wQVXvJ1JPmSU5CToSqC6ANUWRsESCC0wRuF1X8OsMx+ILXgOltgbrruN9j8GWOc2pTpVBcfzGgHzBK5vJJdVpjx7x3HntSm1wmADvGh6xsUIU3DRHLg1wDiImCQRpoXA9NVNmNphsyJ/VabZqGMzAKkKbjzV7EYppMz9VZ/HMaCB4tNjeRfloloyDhXcnexUWYB+a7SPOy0HcVbtTHr/lRdxU2ytaPvyXO6Ho4PxAE6jny2+aO/Aua8QdDfU/QKi/H1DBtI0MbaH0si1OJP5iDIsIg6i56x6WV3R0THthMuV/F1NnH5J1zq/06/j150tggDXdNiHd5Gkrg63bmq7SmPqh/wDGWJFg0Cf9JTTPVd47D5WzMAaqVEU95815rW7Q4omSYm/JQ/8AmMSdakD/ALm/umjxonF2Dv6gF/EfZZValB6K3nmXF7Z3vP0QsjTfvGDzz/o0qu4o1xBCKzKdDB8k+IY0xDxbo79QoU6QH5j6N/cqqMKuw2/Mf0ClDTqC4nqQB5o+Cw1I/HUqNBn4aLXmdheqI89uSsUqWHaCS3EOjlUpMkzr8DiQgrNwreQ025/cIBwjuXvAWlju4gFjXSbw6o5xbyBhrRP7qmcSYkBojcgn6nyTYG7DOG3spNw/M+g/dNVxriREC0WAvc387/JDq1ib9T7bJsXmYIW8XylanBeFtq1hTfiKVBpkuqViGMYAN5IkkwAOq5fNdEquJN/u83902Oj47wDC0agFHiOHrk/G4Me1rdwWFmfONj1+Vjg44aw1GYmrXqtBGQ0aeTOMsucQ8S2HSNbgSuQdZPnKliytfiVTC5z3D65pflNSmwPB5HK6COtvJUS9o5kdBCrUwSrFanDG9Z95j6QiFUqibCx0+4UvxXhLAAGuOaDJMgEa+SrOIEXlFBBygjSzjGnin6A+6BNqSYAaJPtJEXKiK5vpcRoOYPLVQeYJI52nWJtJSy7C8E3uJHl96qhGq61z7oYCk90ro+yHADWqNfUgUgdT+c38DeZMHyXOWUxm6sm3NyreG4fVeJZTe5p3DTlB5F2k6LtBhqT3VcZVpd7L+7w2HaIY8thjS4N/6QsTGsgam2Lj3F9dor1H1qrXCKVGG0qMEeHQgAcmja5XHybdeLDrYKowAuaR1It5SLJhQc4EtExrzAn4vK8StihR72sRTLqLhNsjS18bEgDMd4cCohho1mFuTNZtRgMtBePgnYEecG2yef8Ap4/4wSigZtY9Ik2O3mrvF8K0EPp2a8uEHVrmm7b9CLdCqAbfyOu1lpLubcWaLQ7ykTtp9ym1KdvOxgn5DlyuqIwkokJII94eZ9ymcVEp4QMUQCxUWhFpMJmI5+10DA/fNMOSRck1A4ZJsiON0zhyTAILLQYEbo7agG0zb16IVFkxMW5n2lWsU2xkiQJEXsfy20jn1RFZ7bG/7ddkNtPNImIvGyt1BYzE8uYuJkbWCCZOpAmNNt/0CgpVdfL90VmWLz0j6H3Q6jfEQpNZE3gz9NUUzKdwOqaobnzJUniHW8/1T1WQfc+aoEdeaREJJPdKA5g5AD57dTdXuIYMMY24DiC6JtlMZYPW9vJZrWGxjWfWDBVzE1M5piL5Q0nXfUeigr4mkJAaLQL+gk+6E1x0G5HuJg/NTrOkkR69AoMGsbe/JURJTHRIjZPHt5IJsok9OczadJXeYA5aDabnyKDyAGA5XucyNSAYh3JcG2SYGpIi/wCnNdrWinTzgkmq+nAizbMBPrl+nNYc35GnHPdWuJ0iXtdSMvaRRotkgc61QxGpJ9wsqo9oDDSqNo0A4Nhkuq1qgNw82JbbUkCCNZVrBUiCM1WkD/Mgd4CSX6xlnQa2WjUPhmk1oOXKw6hovBNxJgm+tzdZb1011vth4Qvp5nPqOcwvDWh7XAtcTOaXEQ0QDZ0HRUuLAOqiW5XvBZVAMjO0B1NzTvMD7ldXTe5zB3rfFl8TXDc3ILSTAJ2K5vFCl3hJ73N3tKzWtDQ7I6ADmMtiZ9FcbvKplOtLLiKmFc53xNpl0gWccvxectHqFyrtLTPuun4cWnDlpMtNN7tYtLg4CORAP/6XKNdC14v2M+T8p3si536jzuEgOtp5Jy76Jje/P6rZmGknSQQJsmCmynJifUpiIKBQmKQTTdBLn0n6pgU7d0mhAVzRNj9wiNYQJjUpmiRvI329eSd2gRBGG/6Ky+m0AFxcZGnLafIKtmJmwg/dirOCJMglsWBzbCZty0RUXOGztJjUF03FuVkKtUJEnU3PS/8AdWKrfF3gEDLMaQ6PhHMWVWj43CZ1kkXPzURWdqeaf+6JVb4jMz9U9OnJ6X9x9lFM2pcEyY5G8cpSrOl2kCNtgiMqsjxTI5DURzm17oX5CY1PsB/lUDlKkJ1Mef3ZMArGGoyRppod76IJvfDAP6JM9TA9dAg0ahBzcv3VzFsaCBmsW+K+pkj3sFRy6jqgfE1Mzi6deQiOkbJy6XE8/rKHoi4cm42i6AJA++Sk9/T/ADGqg4ypAf2QM1xBB5GR6FdfxYzhzUbdsscB/SA7O6fvZcllEae/vZdZwQCrRDSdAQ4cwWFrXexg9WrHl61WnH+xocJoUmNd3TiZJJnLYPh0WEwYBF/NVmU8tXu21JqAh73BpcMhJc2nfwyJEm02E2WdQy0c1QlxexjQGtAiqwmG1Cdso16ger4LFV31A5jmVWk62a5g3DgCCPK4WXje7tp5TqOicA61USw6jNqJ0mBr+qFW4YBBjMWDO9rbzUquAYwRrDT6DyVenjYGQhr6xJApMdmzSTlktJIEa35q/gaNUUnZi11SXAd2CS6o4ZCQBMhrQ5sjeVx3HXVUeMVWMo1gxoY0ANAaAIlrbepMnzK4oASSRa83i+3lqui7YVh4KTdfidH+1oMamxM+S5snr98ivRwzWO/6w5L2aqyCRIMGJBBHnIsR1TU7X2M+4GnzT5dfLpsf2SB8J6X/ALD3+S2cBOSRMkpk0ItcBFlEvunSQRm/uny2SSQIHVPy+/vZOkgKKhIgn7ClS16C6SSIK+oTM6EzGwJEWCVAHbz9kkkVcxT4YPIx0nxQPcKtSp5aWaRcwRHIm4PukkpRXxDYd7fRFo1C2BsSDoLgE/O5SSQVnsOsa6abpybRukkrBBjouFZonTo39UkkEm08wzG/iiNrNn9kKoIynmP8pJKAdQggR1n329FIA7b/AE+wkkqGBvB+7H79FD7/AHTpIGlaHBcaKVTxSGutmGrTseo5j9kklLNzSy6dVVohrGh3w5oaRYtzaEcrmPIrmsXTZRq5alIEtMgsflDhscpBjyEeSSS83Dd3Tbk9bbXZhjqz392xtGmAXVXNcXVHNm4DzoCSBDQNb2Wxicf3LXvIDWNEDLJOWA0MDYtymdCkkuc5vkmLrHrDbz/EVy97numXEkydOQ9BA9EN0C+vRJJeyPMapG249r/2U8MwOMOMDSeXX2TJIAglOkku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9573" name="AutoShape 5" descr="data:image/jpeg;base64,/9j/4AAQSkZJRgABAQAAAQABAAD/2wCEAAkGBxMTEhQUEhQUFhUUFxcaFxcXFBcXGBUXFxQXFhcUFBUYHCggGBolHBUUITEhJSkrLi4uFx8zODMsNygtLiwBCgoKDg0OGhAQGiwcHCQsLCwsLCwsLCwsLCwsLCwsLCwsLCwsLCwsLCwsLCwsLCwsLCwsLCwsLCwsLCwsLCwsLP/AABEIALcBEwMBIgACEQEDEQH/xAAcAAABBQEBAQAAAAAAAAAAAAADAAECBAUGBwj/xAA+EAABAwIEAwYEBAUCBgMAAAABAAIRAyEEEjFBBVFhBhMicYGRMqGx8BRCwdEHI1Lh8WKSFjNDcqKyFXOC/8QAGQEBAQEBAQEAAAAAAAAAAAAAAAEDAgQF/8QAIREBAQACAgIDAQEBAAAAAAAAAAECEQMhEjETIkFRkQT/2gAMAwEAAhEDEQA/ABUnZddUHE1wXCRroeS1+IcFDWuqtdIEW5uKxXslsnX6Qs2NSmFMVoB5KpTd1N9kVzrAbfVVGVxqpGVZwqBafGCAWyIMLPFMFeXkx+z08d+ppCcNUXYY7KBa4LPTvoUMUwxAbVVqjVC5u4ukTRQnU1o5xCrGm505GucOjSfopjbUyipCUKdRpBhwIPIiD7FNK0cIFOEoTgKonKgSnUSpFNKG8oiHuuolIBOnhPCIgUykokKqSWVKUgVpxTeTnO9JpJkpXveY6dToUC8wFKthnN1C58o68aEUk0ppXTk6YpJIEkmSQdx/xXSAAcHEdBvsq3CR+IeWtkakztOgXO13ANHUK52f42aFQOyy0xmG9l59NVup4XFpmQSFLvbSbkaD9UuKPZVqB1KQHmYPMlQOHc12V2qIo8adJb5LOHRa3EQJE8lWGHBWGXtth6VBUdzRBVKIcKBuhdz1XOnaLnzsllCkWLT7OcO73EMaRIEuI8tPnCeMq7dP2R7MMMPrDMdYddo9Nz52XoNJjWgR7C3y2WRhqJb5DXz5eS0Z9/uyt+vppjjKsYmi2oIe0OHJwDh7Fef9rOxtMB1TDjIRc0xdpH+idD09uS7/AAlTU+dt+sKOKpBzM1oJiEtlheN4G9hBgiE0ra7XYDusS9o+EnMPJ11jZN1nplcddItUimSURFyg1EchtViVJMSnUSiEEikoyimKTU5KZq9HBPszz9JotCiHI1PhtR1LvRdo15hXuDYK91ry8kkd8PFbe4hgcO5pBi3NavF6bTSncLpMLwyW2EiFz/H6AzBoNlljlubbZYaunHuN0k/EGBroUQV6cLuPHyTVOlKZJdMzpJSmQaRp5hlOov6odMFpAO60mUrzzHuo4ugSJ3C88rVXZYgbfRbHaKl4qb2kwWiFnYJoOup1WvTrA0+7eJA+HoqOd4iXFwkbILJBVzFktdYoWYnULDL22xnQILpujd4BtdWWPpgXF0CvUZNmqOia8HULpuxxDXudafCB7yf0XIFy2uy7wajQXZZOxg6ABzeslWLrfT1PvWkQCJ1N/ksqrxQNflB01WfTbWbVc053sDM1M1XNLrWcC8eKDqJuIVPvBLnNEF2od4tNBOuiy5M9x7OLi1lp12ErB4kGJ1A2KstoCDLlwWJp1A8XqsplpJLATMAnLIuJ6KrwBld9cECo2lmggVnuJvqcwgW1TGdbXOauou/xF4a093Ua4T8BE3O4I5xf3XEnBFddx3huIFdxe4Mp0svigmRmnOCZkmdByhcvXxrnPcS4S4kkwBMnkLBaTHp5OT2quoEJm0TyUqmKA1IRGcTEWhNVmEMM46AqP4ciyNT4sCCAYVfE8TYCDmkp4J0d1EhRyFQHFqXNIcVpzF0+OnRyENyI7Es1v5KhV4kydCnx0WCnCpMxwJiFbLoC9HDjr2yzdNwjDvOHc5jvNvNTwLnM1C6DiPBm4PA0HAy6rlzHq5uY+iza1QNAc5sg6wvLzS+VfT4LPGOg7NccYCQ/Qqv2ipU6pzC0brJw+Lw5sDDuRS4lHdmHgeqx3lOm1xxt24zjjWh2Vpkyht0QnUSXkzMIq+nwz6vkf9F3n0dJNKdavOdJMkmh1vcFrdbSYPJMW5mCdvmrZYCyG9T5LPpugQfReRqptZDeRBV2lUzMjQjVPUZudR80J5zCRbmuhi8X4k2nULYmwus2rxpw2QO0bprGBsFVqBpAO+6eMaS9LdXjL40CgeMvOwWfsrWFaMrrDRXxi7WqnFXnYBaHCeLva4QASfhB/qb4xfzasIGbbqzSd3bmOgOyODi0kgOgg5SRcTpPVPGG3sT+0uExFEOo1f5g/wCmQQ5gMZhB/LaAfZZ+PxAbDhvsuTFGlhw2tReX0MSXBrjE03C/cVAPhqNkzs4QRZHocUDiAV4s+Oyvp8Wcs27Lh3GWizgI67eSjiePOpv71uH71kENa0gOHN4nnpb9ViOpCo0husC4uRcSR6K1w6jTpwKtSo6J1qFvoMv7bq4usu6j217XuOFyOpFhqsLIJkgk6O6gAleZV6hEGfmtzt9jQ7ECm2Ypy50km7w0tEm5hsf7lz1ZwIEL08c1Hz+a7y1/Eajibp2PIBHNDcYKlSqWgrRiLTIg3/uo4cNc6DumYySiimM4hAHEsyugaK8MKO77xpEjVqr4hsuubILXG8IE+qeaDM3TC6cOICaUbAtBeF0j6Qylc7w8eILoHmRIXWI9AxeMdi+CsLbvw+XNz/l2P/jdYvAOL0qjTTqwLb7ov8M8b/NqYZ3w1mkgdQII9R9FzfGuDHDYpzH2Ad4TzbsfZY8uEvb0cPJZ07Kj2bpSHtbm6rmeJcCc9zi15bcjKSjVON1aDB3T8zTtuue7QYzEMyOe6C8TA2WeGGVu23LyYyaI4Y0C5jjcqIKy24hzjLiSeq18JTtdezHqPnZ4+V2ilKI+lyQl37ZWWe0k6hKSOXe8NqBlQOcJG4QeI4MCo7IPC67f1CnUp3la2Gq0nUQ2psbHeV5Wrm2GSBfyUKsgmRYrf4dgA2s17XNIuDPLn5ofH6TXElgH79VTTzvjVRgqvaRsLrHyQbrQ45TIxLgbWCBjG6ERYXXUaT0HjWgBtoge5SwNMO1/yo4iqXAAq7wfBR43eg/VBKlhIudT8hyVWv8AfVbD4KpYyhIsUVm08bUph7WHwvjOw3a+LtJHMbOFxJ5lX6PdPh1CrkfvSqnKZ/0VfgcPMgrNqUjy0VJ7bqWbWZWO9wuKxNAhxY8GLgtMEdHCx9FuN7bgCHU2l8f6c1ly/YDjTMG2vVqPqF+TLQoAOLHvN89T8oAIHW5XLYms8VO+c4uc8kvcdS4mXE+ckrj4o2+e6a/G8YcRXqVngBzztsAA0DrYBZZbe+y0CQ9uYffkqj23vstdMNq7ii0qJIshuYdVOiHASFEHpuczUKFSoCSU4qSEB9igTybKTHAHoiU3NLSDYjRA0QKpY+E2UmvkHmgEynaYlBc4d8Q6rbFMtNjYrE4ZU8Qlbma66xUbB4w0K1Ks2ZpvB9JuPaV67237PUMZh6dZtnQCHDUgjQrxqrey9C7BcefWpDDPIilEcy3aUrvjm7phYDgBbIcCcpsSNeq5Ltq53fhp/KLL6V4dQpPaWwCQvKf40cAp0XUarBGcuafQSpHOXt5Zg6RJHJdBVcAyVRwzQEXif/LXSIMxKTHSs+g6ASreGNl1iz5PSxKSimXTJ6LWcAzqUDDPtBCCC6pqYhFc1sWMndeVoLSr5Zyx5FQqSQCPZVmFW8P4hAflKo837TuP4h/MQqgOZis9p3H8TUkzcX5rNAI8l1Gk9LOHpguE6DVWq/EBpt9+yosdYxq76BBcY1BRWzTxgIso99KyKdQBXG1JVEqlS8+/7odYBJ53UGReOenJUJrY0VinQFQFp3+vNBV3DsB/QqDOwDy0mm7UK1iGKPGKBtUb8Tfi8tipUqmdsogVRkAKNK0zMJqjbdFJjwG9VAwcJCetSCZsSFo1WMsDeyoyA6NdEWrQdqR8Jyu1zN0ILmkWBmx6FSqgEW2R6uIdkYdZBaZ3DTZrtyAC2JvboIKoOpwUQstKOaTXDwa/0k39Dofkhva6IjRES4ePECtd5WI+rlbAV/CYjMFcVWs60+y3E+4xTHn4TY+qxnuQs6tWXV2+hOAYqa2YfC8f3C5z+PH/ACcP/wDYf/Qo3ZHiWehRLRyzdOaX8cGThKLuVQfNrlzGvNJvc9PHKR0ReKO8CrUXJY+pLV0wBwzJsrrVUaS1hga7qWA+FdYuM/S0kmTrplp6CREwNfuyYUWObE5SPZEz7bIESDlvvbkvM0SxOBLbi4O4T4Sk388i1k+HxpaI1HIpq9ZriCAR0Qeado4/FVOUoFOnnjYc0Xj169T/ALlWbUsWzZdO56DxjBnc0Gw0PP7KZtYixv5oNYSSnpYiLOE9d1XQ2VjuYTtpEaEEJZAbsM9N/ZNkB0JBVD95eFAmDPv5IVWQb6osyJQWGmVawj9vZZ9Exb2/ZHa6DKDXcJF/UcwsSj/LqFmx0WzSqAweay+M0rgjVQPiBAKpgrWPC672iKbvWB9SpDs9X/pA83t/QojOyeGeSOMQ2AAL7rSfwWoR4qlFsf6z+yE3gzAZdiKfoCU0M4gXV+oxjqTQOpHXQH/1UjgqAN6zj5Mj5kpOdhhlvVOWd2iZcTe3VRWO0EK23EyId6HcefMK9UxGHN+5cfN5H0UTiqY0w7fUk/VDTHxjC0X0OhGh8kThz50WtQ4k4kMp0qIzGADlAna7iAPMo1bH4oCpGSKRAfkNN2Umf6Ccwt8QkdVdmgDh3HRrj6Epjw+rsx3tH1QBxGs43qEe/wCiT21DrUJ9SVdjv/4f8UGGD24g5QTLRr52C0v4jdoqOMoMpUX/AAuBJdYWB03XlOQggOcY6KGO7sOim55HNxEz6Jtfxrt4W0a1qfzWbjaQDsoqMdB18UTymIVF7hv9UDvZIRGpxMmRT0iJ+qtUmZWgdECgQ4tDtWNgHm2SQPSSB0jkjuqgugLqOcvSUp1NrDyTLti7+FOjUbTBm5IsOSlTeGiSJ6KjiAdSIn5LzOxa7w8iIHNNTpCYddBoNPmrBuBzCDzbtCyMRUjTMqLRqtLj75q1OeYrKaYXTSB5rnzRO5m4QHfEeqnTeQqond5TMgIjqx1gOHzHqna5jtRBRPwkXaVYKFapJRKJsnxLRbSZ2UGICIrXSEIpwYPmg1MC6Wkff3qoYrO14eDGURz57bgyq+FrZStF0OHMFBWwHFz8LnOLAIOUQQIjwRFxyNksW5zXEOeXQSJBsRsR56rLoCHkK3UaS0HbT2XOgelUaTAY4+dSPo39U3eAO+Bpg6HMR5GHA/RCBPlZRD7X1Q2tfiBmLslMCLNDZaP9+Yn1KEyo9n8xhjM5wgAQIDfyxH5uSC4ojQe66B/zLR+wQVXvJ1JPmSU5CToSqC6ANUWRsESCC0wRuF1X8OsMx+ILXgOltgbrruN9j8GWOc2pTpVBcfzGgHzBK5vJJdVpjx7x3HntSm1wmADvGh6xsUIU3DRHLg1wDiImCQRpoXA9NVNmNphsyJ/VabZqGMzAKkKbjzV7EYppMz9VZ/HMaCB4tNjeRfloloyDhXcnexUWYB+a7SPOy0HcVbtTHr/lRdxU2ytaPvyXO6Ho4PxAE6jny2+aO/Aua8QdDfU/QKi/H1DBtI0MbaH0si1OJP5iDIsIg6i56x6WV3R0THthMuV/F1NnH5J1zq/06/j150tggDXdNiHd5Gkrg63bmq7SmPqh/wDGWJFg0Cf9JTTPVd47D5WzMAaqVEU95815rW7Q4omSYm/JQ/8AmMSdakD/ALm/umjxonF2Dv6gF/EfZZValB6K3nmXF7Z3vP0QsjTfvGDzz/o0qu4o1xBCKzKdDB8k+IY0xDxbo79QoU6QH5j6N/cqqMKuw2/Mf0ClDTqC4nqQB5o+Cw1I/HUqNBn4aLXmdheqI89uSsUqWHaCS3EOjlUpMkzr8DiQgrNwreQ025/cIBwjuXvAWlju4gFjXSbw6o5xbyBhrRP7qmcSYkBojcgn6nyTYG7DOG3spNw/M+g/dNVxriREC0WAvc387/JDq1ib9T7bJsXmYIW8XylanBeFtq1hTfiKVBpkuqViGMYAN5IkkwAOq5fNdEquJN/u83902Oj47wDC0agFHiOHrk/G4Me1rdwWFmfONj1+Vjg44aw1GYmrXqtBGQ0aeTOMsucQ8S2HSNbgSuQdZPnKliytfiVTC5z3D65pflNSmwPB5HK6COtvJUS9o5kdBCrUwSrFanDG9Z95j6QiFUqibCx0+4UvxXhLAAGuOaDJMgEa+SrOIEXlFBBygjSzjGnin6A+6BNqSYAaJPtJEXKiK5vpcRoOYPLVQeYJI52nWJtJSy7C8E3uJHl96qhGq61z7oYCk90ro+yHADWqNfUgUgdT+c38DeZMHyXOWUxm6sm3NyreG4fVeJZTe5p3DTlB5F2k6LtBhqT3VcZVpd7L+7w2HaIY8thjS4N/6QsTGsgam2Lj3F9dor1H1qrXCKVGG0qMEeHQgAcmja5XHybdeLDrYKowAuaR1It5SLJhQc4EtExrzAn4vK8StihR72sRTLqLhNsjS18bEgDMd4cCohho1mFuTNZtRgMtBePgnYEecG2yef8Ap4/4wSigZtY9Ik2O3mrvF8K0EPp2a8uEHVrmm7b9CLdCqAbfyOu1lpLubcWaLQ7ykTtp9ym1KdvOxgn5DlyuqIwkokJII94eZ9ymcVEp4QMUQCxUWhFpMJmI5+10DA/fNMOSRck1A4ZJsiON0zhyTAILLQYEbo7agG0zb16IVFkxMW5n2lWsU2xkiQJEXsfy20jn1RFZ7bG/7ddkNtPNImIvGyt1BYzE8uYuJkbWCCZOpAmNNt/0CgpVdfL90VmWLz0j6H3Q6jfEQpNZE3gz9NUUzKdwOqaobnzJUniHW8/1T1WQfc+aoEdeaREJJPdKA5g5AD57dTdXuIYMMY24DiC6JtlMZYPW9vJZrWGxjWfWDBVzE1M5piL5Q0nXfUeigr4mkJAaLQL+gk+6E1x0G5HuJg/NTrOkkR69AoMGsbe/JURJTHRIjZPHt5IJsok9OczadJXeYA5aDabnyKDyAGA5XucyNSAYh3JcG2SYGpIi/wCnNdrWinTzgkmq+nAizbMBPrl+nNYc35GnHPdWuJ0iXtdSMvaRRotkgc61QxGpJ9wsqo9oDDSqNo0A4Nhkuq1qgNw82JbbUkCCNZVrBUiCM1WkD/Mgd4CSX6xlnQa2WjUPhmk1oOXKw6hovBNxJgm+tzdZb1011vth4Qvp5nPqOcwvDWh7XAtcTOaXEQ0QDZ0HRUuLAOqiW5XvBZVAMjO0B1NzTvMD7ldXTe5zB3rfFl8TXDc3ILSTAJ2K5vFCl3hJ73N3tKzWtDQ7I6ADmMtiZ9FcbvKplOtLLiKmFc53xNpl0gWccvxectHqFyrtLTPuun4cWnDlpMtNN7tYtLg4CORAP/6XKNdC14v2M+T8p3si536jzuEgOtp5Jy76Jje/P6rZmGknSQQJsmCmynJifUpiIKBQmKQTTdBLn0n6pgU7d0mhAVzRNj9wiNYQJjUpmiRvI329eSd2gRBGG/6Ky+m0AFxcZGnLafIKtmJmwg/dirOCJMglsWBzbCZty0RUXOGztJjUF03FuVkKtUJEnU3PS/8AdWKrfF3gEDLMaQ6PhHMWVWj43CZ1kkXPzURWdqeaf+6JVb4jMz9U9OnJ6X9x9lFM2pcEyY5G8cpSrOl2kCNtgiMqsjxTI5DURzm17oX5CY1PsB/lUDlKkJ1Mef3ZMArGGoyRppod76IJvfDAP6JM9TA9dAg0ahBzcv3VzFsaCBmsW+K+pkj3sFRy6jqgfE1Mzi6deQiOkbJy6XE8/rKHoi4cm42i6AJA++Sk9/T/ADGqg4ypAf2QM1xBB5GR6FdfxYzhzUbdsscB/SA7O6fvZcllEae/vZdZwQCrRDSdAQ4cwWFrXexg9WrHl61WnH+xocJoUmNd3TiZJJnLYPh0WEwYBF/NVmU8tXu21JqAh73BpcMhJc2nfwyJEm02E2WdQy0c1QlxexjQGtAiqwmG1Cdso16ger4LFV31A5jmVWk62a5g3DgCCPK4WXje7tp5TqOicA61USw6jNqJ0mBr+qFW4YBBjMWDO9rbzUquAYwRrDT6DyVenjYGQhr6xJApMdmzSTlktJIEa35q/gaNUUnZi11SXAd2CS6o4ZCQBMhrQ5sjeVx3HXVUeMVWMo1gxoY0ANAaAIlrbepMnzK4oASSRa83i+3lqui7YVh4KTdfidH+1oMamxM+S5snr98ivRwzWO/6w5L2aqyCRIMGJBBHnIsR1TU7X2M+4GnzT5dfLpsf2SB8J6X/ALD3+S2cBOSRMkpk0ItcBFlEvunSQRm/uny2SSQIHVPy+/vZOkgKKhIgn7ClS16C6SSIK+oTM6EzGwJEWCVAHbz9kkkVcxT4YPIx0nxQPcKtSp5aWaRcwRHIm4PukkpRXxDYd7fRFo1C2BsSDoLgE/O5SSQVnsOsa6abpybRukkrBBjouFZonTo39UkkEm08wzG/iiNrNn9kKoIynmP8pJKAdQggR1n329FIA7b/AE+wkkqGBvB+7H79FD7/AHTpIGlaHBcaKVTxSGutmGrTseo5j9kklLNzSy6dVVohrGh3w5oaRYtzaEcrmPIrmsXTZRq5alIEtMgsflDhscpBjyEeSSS83Dd3Tbk9bbXZhjqz392xtGmAXVXNcXVHNm4DzoCSBDQNb2Wxicf3LXvIDWNEDLJOWA0MDYtymdCkkuc5vkmLrHrDbz/EVy97numXEkydOQ9BA9EN0C+vRJJeyPMapG249r/2U8MwOMOMDSeXX2TJIAglOkku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9575" name="AutoShape 7" descr="data:image/jpeg;base64,/9j/4AAQSkZJRgABAQAAAQABAAD/2wCEAAkGBxIQEhAQEhAPEBAVEA8QFBAQDw8PDxQUFRQWFhQRFBQYHCggGBolGxQUITEhJSkrLi8uFx8zOD8sNygtLisBCgoKDg0OGxAQGiwlHSQsLCwsLCwsLCwsLCwsLCwsLCwtLCwsLCwsLCwsLCwsLCwsKywsLCwsLCwsNywsLDcsLP/AABEIALMBGgMBIgACEQEDEQH/xAAbAAABBQEBAAAAAAAAAAAAAAAAAQIDBAUGB//EADsQAAIBAgQDBgMGBgEFAQAAAAABAgMRBBIhMQVBUQYTImFxgTKhsQcUQpHB8CNSYnLR4TNTgqKj4hX/xAAaAQACAwEBAAAAAAAAAAAAAAABAwACBAUG/8QAJhEAAgIDAAICAgIDAQAAAAAAAAECEQMhMRJBBFEyYRMiQpGhNP/aAAwDAQACEQMRAD8A8YyMd3RYsh10J8hhWVEfGkSXFT8geQaGKmOyDkmOVNgciUMUByQ5UGPWHB5INETaEzFyGDb5D/ujXIlv6Jooa9AUJFzL5EdSdg1L6BcSFUmSUoW3I6c22TpFWmuhTT4JRWrM3iUvEa1CG5i45+JjsPSkyBAxEwNN6FigwBhfCCCiCgRAYgrEIyAKIKQgAAEIKgAC/ogAABAKgYIGNXCCAACmQ1e6FVNElRIWMTn+H7H+QyyBPoh6jceoWCsaA5MuYPB51cvUOGp7lfhmLUNGbuCkp7F1CJRyZmS4ah9LhaNp0QyF/FIp5MoU8Ko8irXjq9NDXlTKmIpWIwowatK1ypOlc06q3IctyoTLpU9SbkTTViOS0ETdyGwWhy0g/Q53EO8n6nSV9IHMzer9R+FaZWYwVAAxIoKgYIBj4AQUQUCIDEFYhGQBRBSEAAAJBQAC/ogAABAKhWIhWOXADQABLCauGd5WZenT5Iy1O0k0bdGKcU/mY5IvB6IqdEbOVid1LaEfd31ZVBGQjfU3uD17aGRTg5bbF7DpxDZKs6ZK43IVMBWcy/JWGWLqiFop4guSmVZSTdgMKMnE07MY4aFnGQbkMqU7IqWMqsgq2skSVlqMcdUZZfkPXCLiLtA5pnRcblaFjn7G748LiIn0agY6w1jXFpFQQCoWnByaSV23ZJEfCDQR1+D7KQtB1JSd73Saja6dn8kT4bsZTd81Wd0+SSXP8+XzKKSQaZxLA6/G9j7aQqJSX80XbWy16f7Miv2crxvaKmlfWLjsuer+RLTJTMcB9WlKLtKLi+jVmMCAAAAkFAAGeiAAAEAqFYiFY6PADWAoglhL2XX3OgoxTikjElDxL1R1WGppQT20MUy0Cp915sY4305Fmq29thYU0tyhcdRgrCVIPckpxJqi0IWJ+E1LGvPVHM4avlZsUMcpaDIsVJbJasCrCnZ3NG/Mp1Z6sLQEQVKd9SvVplxXGVY7+hVlkc/XXisNpx8RLNNydhMMtWzJ7Hvhk9oJbIxWzT47O8/zMxnSxaxmeXQTEYICzba2AdFXsjvuznBMihNRhJ2Sk8yla7vmTX0ON4VhZVqtOlCKcpSss3iS0bba8km/Y9l4XwxU6cYQjokle276szfKzrGkvZp+PgeR36Kv/wCeoq+knor8tHpoRRpTuna+j5eb/Q2ZUZWWjfkkY3EMS46a+xzlmk2bv4YpDnlctbcovq1b/SLWP4J3cM8b2cVKKadmn0djlK+Mabdy3w/i1ST8TeTbdmyErRmyY/oocW4bTqaSSdvxapr3OO4lw1022m3Hz3O+xtRObW6tfnqjKx9FSTTWqvsPjMzSgcMBb4jhsktPhexUHIUKAAN9ABCgASAhREOHR4AaIKAphNWXxL1N6jKUopPQw56O/mb2GxClFRjuYZhxliKS9R0aTf8AgWnTy77/ACRI6y2W4saRz8PqLBX1Yd01q9x5AmfinZmtwineN+ZnYqjzNPhDtAtErLhoPYq5dS3BkNSOpdi0OUUUsZOyZamyhj5eFlJ8LR6Y8KlrslwnwuT8yFx0LkY5afsZI9NEjkOKzvUZVsS42V5y9SC52MUlGOzK+itDWKmS4fDym0lGTV0rqLaVwZJJq0RHc/Znw1/xcS48u6g7ddajX/ivzPSYVZKKglZb/vzOa7N4z7vCnSq0XTgo2g4q8Hte8ut37nT4vjUYRjJxSjvdWvZdWcTNc8jbOvg8Y46/2I8TKKaatfyMHimGusy1ZBju1M6ycqNFNRernLR28zPxPGa8bxqUJRi45laMm7J22a2uRY5FXliUq+Cs9dh+GtJWjvvblZNZk/ZmXi+MOasoteqcWZ9HGypzi0/xLT1Y+EWmLnO1o6irBKUL/wBS35NWv+UomXOrm0W95W+v+CPF4tt3b/k1v0y3+hBDdO+jldddtzTGJjbM/ilFNNc7JmAdRjrZr21a+aObrK0per+o+KFtjEDBAP8ARUUAAJAQ4RCj4cANYAwEyCbVfRknDsV3Ur8hteOqY1QMcaaKSbjI6B4zvrRja5eo4VQX9XNnJYeu6Us0TpMHjHWVo78xco0NhPyJ5rNotWTQw2XzY6jTyeb6iSrt6IWNGV4pLXVicMq2umLNWXVlWErSuyJhq0dBShfUje5PQkspE48x3oQRVImTxPRGvLqY3FXeyFZXURmNbM6UdF6l7iXgo+xDGi04J82iTtVPLT9mZ8e5IbM4OcrtvzYjEFZ1F+LMwRO1oTthk4RyvJTSs27uUvD76HEo737N41MROUJyj3FKCazRV8zl4Vfn+N+yFZXUPJ+hmKPlLxRocNw1afgdWM1K6ccl3bzk9lz6lvi1SUl92hObcaUI55NyUst91y3Og4jisPRpz/iRjPa8Y79edziPvlBJzVZynvo180cvycnZ0/BRVC1+EVIwadWSdoq0Umtum71MvH8CqONGCUZW72bvZSjmcVFSts/DtvZo9B7L4uhjoR2pzjeD1eXTmuhV7QRhTvG6lZ/Enp+7lllktUUlhi92cTxDDqlGn4Y3yq+Xr5rqY1arrora9PqaPFZXd7uxkTd9DVjWtmef0PqXfi7y6ST1fy/IdQxru3Kate/m9tip92d1y8yOEVnit1mSv1Vx7YitmtWxkZrNFS31zW3foY9f4pepp4ilGEJR/F3zj7RX/wBGXUer9RmN2iuRVIahREKaFwWAAASCoURDh8OAY1iCsQTJbIdBOIltCfGQs7EajoYoLRTJLZA43NHgWI7udns9SnlEpO04t7XLSVorjlTOqq1HN2jtzZdhSSjpv1IozjljstBJNvbYym1EcmlotWUa0Hm13Ze56L3IZUvHG/UhY1sDB2VyerAkpx2XkJVVhogr1KRg8W+JI3cXWsc9jJZpiM70NxLYYJuVSPkU+2dXS3kkafDIpzb6I53tfVvO3mUwK5lsnDnEKxsR0jpR/EziI7f7O8WoRxMef8OXtqjiEdN2Cd8ROL2lRmrcrqUGhHyFeJjvjy8ciZ3FfhdCvCLnTUpvXNqpa8rrfrYxMV2Tw8JO2dL+qV2bmGoN4mMJVJQw8I+KULuonleVJWe7SIO0XDcPG8lPHXbhaU45L85u7Suc6DaWmdGcfLfj/wAF4BGjQjKFNO+92zN47WlLbYxMJhMSqidOalr+OUdrvR+x2FbCxVOC3bJJeLsCk2qo4PHQajqZ9Dc6zj1CMU3tocjCpqasTtGXIqZPidreRYhwmpTUZdzKU8yknfTTXKkjOrVua9i+uJVqkc3eOPlHQbT0Ltexs8POpmbazLNJrbxPWSX75GQzRhjGo2b6687ma2aYKkZ27dioAQD1wAAKIWIKhw0cOx8KsaxBWIKl0J0tV5m2EUIoEigYVpCpO2QsTLzHSQSlZBd0BJeR03DMLmgpTlfyNGWi10RlcLrXppRu2aMKDes37GVvZuXCLWWkV7g6WVpvVl6mrqyVkV8XljzuyrLI0cG82o+tDUzeGYzK9TVU8yuNi7QqUaZj8Qi2Yco3kzpMdGybOfjSvmlfqZs72OxLRb4RD42cX2mneq/f6ndcPjanJ+TPPONzvVn+Rf43WyuUoRHSGxHM6EPxECI1OzeNVDEUpvSN8sn0UtL/AEfsZaFBKPlCgxdOz2mcHlzwtmk09Vpppch4jh6tWKz5Lrbwu/zMTsZ2jj3MYVJJ1Kba8XOP4ZPr/o1eI9rKcIODcZX2enM5LhKD8TqrKpRTszVg+63er/exfx9dKVOPJRVkclxbtFHN4dX15XKFLitScnOTe2iD/FJ7Yv8AlitIu9p8ddtX8tDl4PUlxuIc5N+ZBB/ma8cfGNGXJPykOqsfCbUXZO19Xy9CF+f5BKo3ZclsuSHcQlvYXAQUbGVlRUAIGPXACgAhYgo5DR6H4irGMQViCZ9CdXKFhkkyRyuNzWMHoU6bIWJOA5jnLSxZsCWzqOAxtSWiWnuXJVEl/M/kZ3BsPJ07uWnQ2MPGy+H3Msum2PCvGlOSu3lX5EWIpJLqy9UlbdlDEVeiKNjYoiw78SR0KhaPsZnBcNfxNG1UWli8eC5u2YvEdIs55PRnQ8a0iYkIqyXVoy5X/YbBf1NCUcmHb8jzHHSvOb/qZ6fx2WTD+x5VN3bfuafjfi2Ky9EiOY2JJlOhii5R0JYxAOyiEcXFbIPpzaaa0a5m5hHhay8cJRqW+GMmo36xX6GEjR7PcS+64mjiMkamSd+7m2oyTTTi2tVo3ry35EzYlKF+wwn4sfiY0V/xxb83qR04VKl406c5vnli2l6vl7nsnYyjwzjKrylw6lRrwmpTgq1WpGUZ3tPkt4yVrcvM5X7YOCSwlWl3blHCVKdoUou1KE4aSjlWmqaf59DEo/Yxz+jiY4TD0da9V1Z/9HDuLt5VKr0XpG7KmM4hnWWFOnRh/LCOr/um/FIrTQxRu7DBYRjcVRLDp2sh6iQhDCl1FlR6b9P1JttRcNs5Pd/QsnQCt3Muj9tRrRoxFaT3Q1ZvslGaBeeFi/Ihng2tmn8mOWWLAV0PQ1q2j0HI14SrGsaOY0VNbCjrVER0iZUxGjnieEEoCOJbik0QVIgTC0dBwapJwUYwb9tDZp4eo99ER9nm1SWy0RoOsut35GaXTbHhVnSXS5QxsOS0NTvXyj+pn45O6YtjYmlwtWppEk6xDwyrplsUeM8Xo4ZqEnKdZ/DRppzqP2W3uNW0KlpkHG6t0Z9Gks0PUx8bxnEV6jpQoqEk7ZcynJf3S+GJYwfAKtapGFeu1G13Gnr7XenyM04U7k6GqWtIudruIUZKNLvY9JSjaWXq99eeh5/Osl8KSXW2p0/bPhdDD2jTi83hTlKUpy+ZyUjZijUNcM8272CY/MRxHM24ZOMbQtjmxoImpYdvfT6knO9shHEl7rKs0tPLmy3CmoeolCk6s4rlmSX6y9lcpPPapBSOq+zXjjwONoVajVOlVTo1c2iyydoz9FNRfpmPQPtS4/w7FYOpQjiadatGSqUu4vVSqRurOaWWKacle/M8krTu72stkukVpFflYr1ppLV7bt/Uz2EpPDc27L5joUktvzG1pSg2pK3NJ/6JaMrq5CCyjoRkrZXcHJ22XQJCKrNyeVbfXzLkI2QlOmlokSEICQog2cgEFlU87LqV54tLbUirSuV2gkJ54hvdL9QjJPb5lcVMfhzPG/0BolkILcQ2T27Ko7dsSUByQ6rO+hzucFd6QqKBUrodFCwWq9VoCX6DDuzruCYKCgm5P0L9WEV8Mb+pVwmMahGKpSfsW5VaklbJlMzZtSI43tsZmPnqkavcyW7OW4/xJxqRoUF3mIlpFLXL5sok2xlpKyzxHi0qbjhcNHvMZU0stY0lzlLo7O/lu+jzcZSeHksJQfe8Qra18S7twT+Kz3il9PNo0JwhwihdfxuIYjwp6yk5N8l/Km1/c7e17s/wJ4aEqlV58VV8VWb1avrkT9d3zfsOdRiI3JmMsBDD5aUFotXJ/FKXOUmavAY5qknvZWK2Ks5u5f4BG0ak/U5zd7NbVKjhO3lW9a3mzlpm12lqZsRIxqm524w8cCZhk/7DYj0r6Daau7F+nBJfqRTUYgG4fD233+ha0X71IoOzEnLn+/QU22ESbu7e78kXsBCynL+jIl0c3l0/7c5SiuXN6v8AwaXw04rrOcr/ANsVH6zZVkIar5kM7KLvz8s3yHVpkNSWb2IQqOg3rdPVqzfiWm78i1CNkkLFCNhIJN2vcr0s05Ztkv3YVJ1H/SvmW4xS8kQgqGtjZ1BUQgrdiCcvn+0OqS1S92RT1IQimyJk7iMkEhEACEISQYoyLJDbilcCrO9UVYisAGRCWOnFWHYFfxIeoAV9FvZ6NR0hG3ToQ1Ju+4AZ5GuJncerShRqyi7SVOTT6NJnMfZvTUu8rSWaq6koub1lbR2v6gAI8ZZ9LfZ9d9xbGSq+OVKL7ty/BaWVZVstL/m+p2GN2YoF8nBcOnISV5T9zV4SrUJ+kgA5yNkjyrjH/PV9V9DLqbgB6KX/AJ4nO/yY/C7+zLsdl7ABkZYUaviXlFv301+bAAEHUNy7i3/Dof2VX/7Zf4QgAIZ9N6+zJQAJAZXxb09wAhCzSilFW6IKz0ACEKsC0tgAhCsnrL1SAAIQbUIZAASDBGAEICJQA1fH4yr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09577" name="Picture 9" descr="https://encrypted-tbn0.gstatic.com/images?q=tbn:ANd9GcTZlW91UmjhmSaAsVmgq2vI_McFA7VQJluGGt_MWaPY2DXASl86"/>
          <p:cNvPicPr>
            <a:picLocks noChangeAspect="1" noChangeArrowheads="1"/>
          </p:cNvPicPr>
          <p:nvPr/>
        </p:nvPicPr>
        <p:blipFill>
          <a:blip r:embed="rId2" cstate="print"/>
          <a:srcRect/>
          <a:stretch>
            <a:fillRect/>
          </a:stretch>
        </p:blipFill>
        <p:spPr bwMode="auto">
          <a:xfrm>
            <a:off x="2987824" y="3140968"/>
            <a:ext cx="3763119" cy="316835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ChangeArrowheads="1"/>
          </p:cNvSpPr>
          <p:nvPr/>
        </p:nvSpPr>
        <p:spPr bwMode="auto">
          <a:xfrm>
            <a:off x="1403648" y="820395"/>
            <a:ext cx="597666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600" b="0" i="0" u="none" strike="noStrike" cap="none" normalizeH="0" baseline="0" dirty="0" smtClean="0">
                <a:ln>
                  <a:noFill/>
                </a:ln>
                <a:effectLst/>
                <a:latin typeface="Times New Roman" pitchFamily="18" charset="0"/>
                <a:ea typeface="Calibri" pitchFamily="34" charset="0"/>
                <a:cs typeface="Times New Roman" pitchFamily="18" charset="0"/>
              </a:rPr>
              <a:t>According to a Report by the Pew Centre between 2006 and 2010, Christians were harassed in 139 countries around the world. </a:t>
            </a:r>
            <a:endParaRPr kumimoji="0" lang="en-GB" sz="3600" b="0" i="0" u="none" strike="noStrike" cap="none" normalizeH="0" baseline="0" dirty="0" smtClean="0">
              <a:ln>
                <a:noFill/>
              </a:ln>
              <a:effectLst/>
              <a:latin typeface="Arial" pitchFamily="34" charset="0"/>
              <a:cs typeface="Arial" pitchFamily="34" charset="0"/>
            </a:endParaRPr>
          </a:p>
        </p:txBody>
      </p:sp>
      <p:pic>
        <p:nvPicPr>
          <p:cNvPr id="110595" name="Picture 3" descr="https://encrypted-tbn1.gstatic.com/images?q=tbn:ANd9GcRXVhZ5lnz_utAx2toQ9mLvWeTJTQIUL9t95vhZDWp8tkARDURB"/>
          <p:cNvPicPr>
            <a:picLocks noChangeAspect="1" noChangeArrowheads="1"/>
          </p:cNvPicPr>
          <p:nvPr/>
        </p:nvPicPr>
        <p:blipFill>
          <a:blip r:embed="rId2" cstate="print"/>
          <a:srcRect/>
          <a:stretch>
            <a:fillRect/>
          </a:stretch>
        </p:blipFill>
        <p:spPr bwMode="auto">
          <a:xfrm>
            <a:off x="3995936" y="3429000"/>
            <a:ext cx="3654152" cy="246010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s://encrypted-tbn0.gstatic.com/images?q=tbn:ANd9GcRxgwDU4pktWfz3-UWrykPXVeozS3rm34-8Ry46v-WNeMGM7jaL"/>
          <p:cNvPicPr>
            <a:picLocks noChangeAspect="1" noChangeArrowheads="1"/>
          </p:cNvPicPr>
          <p:nvPr/>
        </p:nvPicPr>
        <p:blipFill>
          <a:blip r:embed="rId2" cstate="print"/>
          <a:srcRect/>
          <a:stretch>
            <a:fillRect/>
          </a:stretch>
        </p:blipFill>
        <p:spPr bwMode="auto">
          <a:xfrm>
            <a:off x="3923928" y="2708920"/>
            <a:ext cx="4536504" cy="3720059"/>
          </a:xfrm>
          <a:prstGeom prst="rect">
            <a:avLst/>
          </a:prstGeom>
          <a:noFill/>
        </p:spPr>
      </p:pic>
      <p:sp>
        <p:nvSpPr>
          <p:cNvPr id="3" name="Rectangle 2"/>
          <p:cNvSpPr/>
          <p:nvPr/>
        </p:nvSpPr>
        <p:spPr>
          <a:xfrm>
            <a:off x="1043608" y="1"/>
            <a:ext cx="5814392" cy="3170099"/>
          </a:xfrm>
          <a:prstGeom prst="rect">
            <a:avLst/>
          </a:prstGeom>
        </p:spPr>
        <p:txBody>
          <a:bodyPr wrap="square">
            <a:spAutoFit/>
          </a:bodyPr>
          <a:lstStyle/>
          <a:p>
            <a:r>
              <a:rPr lang="en-GB" sz="2400" dirty="0" smtClean="0"/>
              <a:t>Hea Woo gave a graphic and powerful account of her time inside a the camp - where torture and beatings are routine, and where prisoners were so hungry they were reduced to eating rats, snakes, or even searching for grains in cow dung. In such places the dignity of human life counted for nothing</a:t>
            </a:r>
            <a:r>
              <a:rPr lang="en-GB" sz="3200" dirty="0" smtClean="0"/>
              <a:t>.</a:t>
            </a:r>
            <a:endParaRPr lang="en-GB" sz="3200" dirty="0"/>
          </a:p>
        </p:txBody>
      </p:sp>
      <p:pic>
        <p:nvPicPr>
          <p:cNvPr id="111619" name="Picture 3" descr="C:\Users\ALTOND\Pictures\north_korea_map.gif"/>
          <p:cNvPicPr>
            <a:picLocks noChangeAspect="1" noChangeArrowheads="1"/>
          </p:cNvPicPr>
          <p:nvPr/>
        </p:nvPicPr>
        <p:blipFill>
          <a:blip r:embed="rId3" cstate="print"/>
          <a:srcRect/>
          <a:stretch>
            <a:fillRect/>
          </a:stretch>
        </p:blipFill>
        <p:spPr bwMode="auto">
          <a:xfrm>
            <a:off x="395536" y="3284984"/>
            <a:ext cx="2790825" cy="30099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899592" y="404664"/>
            <a:ext cx="759633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1" u="none" strike="noStrike" cap="none" normalizeH="0" baseline="0" dirty="0" smtClean="0">
                <a:ln>
                  <a:noFill/>
                </a:ln>
                <a:effectLst/>
                <a:latin typeface="Times New Roman" pitchFamily="18" charset="0"/>
                <a:ea typeface="Calibri" pitchFamily="34" charset="0"/>
                <a:cs typeface="Times New Roman" pitchFamily="18" charset="0"/>
              </a:rPr>
              <a:t>"Sometimes we had soup with nothing in it, just full of dirt. In some places whole families were put into camps. They separated the men from the women and even if they saw each other they couldn't talk to each other. The guards told us that we are not human beings, we are just prisoners, so we don't have any right to love. We were just animals. Even if people died there, they didn't let the family members outside know. "</a:t>
            </a:r>
            <a:endParaRPr kumimoji="0" lang="en-GB" sz="2800" b="0" i="0" u="none" strike="noStrike" cap="none" normalizeH="0" baseline="0" dirty="0" smtClean="0">
              <a:ln>
                <a:noFill/>
              </a:ln>
              <a:effectLst/>
              <a:latin typeface="Arial" pitchFamily="34" charset="0"/>
              <a:cs typeface="Arial" pitchFamily="34" charset="0"/>
            </a:endParaRPr>
          </a:p>
        </p:txBody>
      </p:sp>
      <p:sp>
        <p:nvSpPr>
          <p:cNvPr id="112643" name="AutoShape 3" descr="data:image/jpeg;base64,/9j/4AAQSkZJRgABAQAAAQABAAD/2wCEAAkGBxQTEhUUExQWFRUXGSAaFhgYGB0YHhobGBwXHxgfIBgYHCggGBolHRQYIjEiJSkrLi4uGh8zODMsNygtLisBCgoKDg0OFBAQFywcFBwsLCwsLCssLCwrLCw3LCwsLCssLCwsLCs3Kyw3LCsrKyw3NysrKysrKysrKysrKysrK//AABEIAMIBAwMBIgACEQEDEQH/xAAcAAABBAMBAAAAAAAAAAAAAAAAAgQFBgEDBwj/xAA/EAACAQMCAwUGAwcDAwUBAAABAhEAAyEEEgUxQRMiUWFxBjJSgZGhFELRByNiscHh8BWC8RY0kjNDcrLCU//EABcBAQEBAQAAAAAAAAAAAAAAAAABAgP/xAAZEQEBAQEBAQAAAAAAAAAAAAAAEQESAiH/2gAMAwEAAhEDEQA/AOG0UUUBRRRQFFFFAUUUUBRRRQFFFFAUUUUBRRRQFFFFAUUUUBRRRQFFFFAUUUUBRRRQFFFFAUUUUBRRRQZor2r2K/Cv0Fc5/bHo1NuwYAMuMY5hfD0oPOEURVxayIA5fekvYB/WpRUIortX7Gto1xWAf3TfzX612zsl+FfoKUeKaK9rdkvwr9BQbS/Cv0FKPFNFe1uyX4V+grHYr8K/QUo8VUV7VNlfhX6Csdkvwr9BSjxXRFe1exX4V+grBsr8K/QVR4riiK9p9ivwr/4j9KOyX4V+gqUeLIoivaRtL8K/QVjsV+FfoKUeLooivaPYr8K/QUdivwr9BSjxdFEV7Q7FfhX6Csdivwr9BSjxhFEV7O7FfhX6CjsV+FfoKUeMaIr2abK/Cv0FY7FfhX6ClHjOKIr2Z2K/Cv0FYNpfhX6ClHjSKIr2UbS/Cv0FVL9oPF0s2DaXaLlzu7sDsweTN1UGCJjFKPMUURXpyxY0mgRVuMXu3VCb4DNEGBP5FGYmm3s7rgtpg1+0LVtQS3v3QSCWBaNpgEZE+HPNKsebQvp9RRXpX/ozh9zvtca4WyWN4SZ+VYpSOhTXPv2wLNmwfB26x+Wr/Nc//bEwFixP/wDQiP8Aaf0qVHIHQHPP61o7PPLHjSrpIXAJPQE0hGJIlSMePI1FXf8AZDZX/UFIn/03H2Fdzrh37Jv+/QfwP0/hrt81UKopNYmlC6xNJmiaUKmsViaxQLmsTWKxSjM0ViiagKKxNFIMk1isE1iaoVSaKxNQZrE0TWKAoorE0ATWKCajuO8Zt6W12t2QshcCcty+VBt4vxFdPae6/JVJiQC0A4E+lcf4hxRtQ24WpF8ntAzFni224quJRQR0M9YHSR4rf/H6hLV7VAWTdIRAM94TzXuuADs3efzq78e06BbVpDZW2jhbqN0R1KxIIKkgnJ65qiH0gt2dI6jht5tpMq4Ri3numSIJjBinHs1xu0bdu1Zspt2fve8qkYP5WjcCd3XEVIezvHtObCjtAoQi2CzABjgKVk5DTis8G1C3TesPbA2s20MVJdWJMiDO0SBOOlBjUcUuqxVNAzqPdZWtQRHTPKin1nhFpFCr2iqoAAF24AAMAQGooJ01z79sdwdjYWQGLtHptg/dhW7T+019QASrx8Qz9RVf/aPxk37dgbApUsTmZkCIxPSrvncK545jn4eNN1PpzxStTEzAzzOKwoxWV1dv2Uf9/b/+D/8A1P8Aau4Vwn9mOoC8QtboEhskx+U/1iu5zRC6KRNFAo0TSZoJoFTRNJmsVQuaTNYooMmgmkzQTUGaxNYpHbLy3D60GyaxSDeX4h9ax+IX4h9RSDZRWltQo/MKLeoU8iKDbNYJpM0E0CprBNIJjnWn8bb+MUgVq9UlpGuXGCooliegFc8ucV1Oou3dRZtsbDr2ena4V2hp2llQidxKt/hpXtVxkX++Lxt21fsjYdCe1M5baIO0SIORIFMvaTjBvPYs/hhYAf8Adb13ALjnbQwmR9IrUDnU8Ae3d0tp7jRaG5n2hLffYTBUggySSWmZzU3xj2Zs27Dst1rbTvDkoGaDuCBoBI8BPhULfvm/fvLduXblo2yGTs295YI2ADCSwyetaNBrFOlsLdtB9jKjLcsuSei94HumGB5RnlFItxY79ra4u27ti5pyo7S2UWIyEud3kJIyB0PhTXVFhfsam7prQtsot3HQC57xbbDLkJJUyRzIpjwvi2kD3rVzSAMgIlU3b7fpAJiYwDNJJthOyshk0tzvLdt3SOyYkHaVOAu7IxjkYxSJ8TWo4Bo3Yv2z94zjUED5DdiioQcRs2ot3lt3LiDaXayLjNHuktOSVj05VmkGEzyNUr2z4kDeCB8WxHIHvHnyrRquNMbjkgoJYIy4uAMT7wOCPI5zzxUBrLIQzu3T18Z8M5+dXfVSRsuX1OJk+hNLCif+abJeTz+UffwrduHOenKsKnfZf/uVg9Tz/wDia6Vp/aC8g2hsDlIBrlfs/f26i0ScTGM8xHIetXA8WQq7Q8KTPdOY8P710858Z1brXtNe6lP/AB/vW+x7TXeoQ/b+tU4a5O7mC/IEEGnIfpNa5wq6f9VKIlCfGDj71qf2sHS2f/IVVBdpatU5wq4f9WWY5PPoP1p3pOO2XE7wD4HB++DVEYUvh4m7bBGN64+YqcHS9txmyCBvGfMY+9b011s8nXx51VvaewsKRsJ3uNyKFACkQpgCWHjFa9YY0loBrYDIdykDe3fOQdp5dcjlU5WrNqeM2UGbinykU0v+0tke6QfOoP2b0Idb0rO5di45MwZp8vcA+davZhz26iAVbDBlB5AnqMZq84lTZ4kLhgXAfIYpNQHCWNzVWmYA7nWcADmOgwBW3i2vui5/6itAxsECJOD3RmrBNg0TW/i9zbZuXFAMJbBERDSk8vFXFVK7xZz0ApmCylqR2tVkcSueI+n96WvF7gnkasSrTb4gy+frSn4q3QAHxqqLxZ56Vs/1gz7n3/tU3Fqca8ze8SfnVa9seMJatNa37btxTtjmPUjKzP2Na9R7RsTChNgkXW3RsEY+dVnh2pNu5Yb905LsRILObZB2yfGCft4UDzQ8JsretpqN913tlgyKyqAoUKBAkwFI5dRU3r71vttI9q7bVQ2UbukggyciZ6Z8qi9b7Qag6hHS3sUIyBWgFpInPTktJ9o9fcuWwGtrCEPO7kR0OMgyaRVn4moW7Zum4UCkqcgA7gec8+8BSdfb7N/xFtWZwIdFPvr5AmNw5jxiKqTag3rB/dlFncoUh1JGfdPLMjEU6se0rMFLwk4X5cwQRjl51YiY4iTdFu9ZVCeT7hJKYJWOrAryrQ/B12l9Oe+xJBYyDuGQepEdD9udMWuOH7W25JOSs91/PybzqNXiZsh7iB4Zv3iMe8pJwRMiPp5HpSJWjUWbyMynTXWgnvLuZTnEEqcR50U9/wBZutkXdgPJWRiR6kGPPFFCm3tDwMsty4DuZe8QQB3R0WORA+tU33hE45+hrqLXhtYlTtEySOQjP2muW3pQwOQJ59ROPtFY3GzZgF/kazfeCCDWNQFPe502uNJ5R4VkP7AKqDOefp9Kt3C+KOlmyRLqQdykGVyczHu91iPGqhvleYOBPyroOjdLdsWrcdptBIInJHMk9P8AIrXnU1ut6ZGCu9zfIO0+6IbOBz5eNaLaAdsNOH3kAFjBGBggnI+VRy6cWHQ3mDKTyEgW3PUDquYPhVk3f5NbZRj626vZpc222MS0bgRgGY90kn7051epNpyXurt2SF2nJkwRnryielaNXrd7iygDBgdzcwv2/wAxTXRWFsutu7tuFvccjw/LB9BB/Sopzp+I6mGAtFjG5SRtGThfkK22OLX1IlFS576kglBtII3Zx5/4akrL7nALBQfzMTA9Yk0j2i3WLnYh7TPtljmEmMNuGSRyFKRu4jxy5f7I7rCoWYkICoLMJPMnvSM5GKQPaNinZvatFBKWnEm5IksMsPA9KZ8V9lX06l7DIWRgLiTu2M4DDulYmAYgwPWnvBuBtqbSXSy9orMgQkqS6oCwwscm61FL4X7T7LalXFsb98MYMjENnl3eXrW7R8QKXFuAqJJKycGZ5ZzzpnofZVdQ5BFlSTuG7cJIH8PkKjtDw7dqlsB1ujtFW2RK7QwwwMSy5j5VakTen1LWnVl5qQRPKRynNY1+r7Vp2omI7gIB8zJOajL+juraGotSxusVVW70C25tsfEZE9cU7vcMvJbF27eswLSO6AEFQ5ADEkRtkgHOKXCaktRxi4y3FO2LgTcM/wDtxtjP8Ipgb3cKbVyZ3R3sA4meWabaHQXHtXSdQqdm6rvdSQd+QAEBnAIrTwZ21F4qGRba22drjSANh72BPTNW4c6ehhSCa1a11sv2b3EDGGWGkOrAFWBPMEGkvdHORS4kby/QUx4prezRoy5wqjmSZArGt1mxd0FjMADqTgfeohli9ZNyblwiT/DHugQcAHnTdMxjUWL2wWiigXSCY5zgsW5eHIRSuLWkR7PfPdYCFABQEESME8z1nlW3VIWvL2ryJhQkiJk5I+VPeIaXdbYJCmMNjmMjPqKjSP4i27srga4+04BQZPpA8KdnWMVIZN8ieRUQfqJHrWL+pR7SOYYrDYzDCJ5fOlaPVbebjY/et4iAfy+uatQx4dxa3bO47hOGXmARADAcvUVJ3QRcBZUa02QTmHI+0wKTrNON4Z9ptmN6sJz+Vqa63hNxUc2ni0ROzmFnMxMgelSkK1FkWiSjkSCdjGLbeImO6aZ3LfajmQyRFpmhhMHcHOSJ5AgjzHRHD9cGCW70Kv5STKvHKWPOIOD1in2p4chE9oqge4d6nafIkSB4iYpUJ7C70Qx6x9lugT8qKjn4rqUO3umOsRPnBM1ilwSXFb5uEWA5HW5k+70GT1qve1dyHgAAFVA645f0qwcOcx2hwz5blIH5RPpVc9rbivdXJ90Ak+pI5f5isbraKUYKj5/0ovWhCxE/50oSyYGc+POi5ppaelQb9Mu87dsMfDl0q9K4Hugboyc5qmaC2NymSTMj6/2q1XNWzA7iZIifDxxV8ml37e9WVgCDyHyP051H2uIXCBaYlbnIk9ABz9YNbLNwKZY8s4npn+lMReftDcYDvgypkwPyxJ9K1uImNGwtrsDYUfz5+tGrO9SJz+U9QekHpkCtIvYOAPQfrWveZPPxpAteIOE7x747pnxyJ9OtS/tlcF3VXsq1uUKlTMkW0ySOZmRVUAQ3Tu5Y5+M9PTFSQekKvftRrlFvUOt1G7e9be2EcFtqoQ0ge7kxBrX7OcURNOgJtq73b0O5WbbGyux5Puglds+dUZTkx4Vo1BLt2anpLR9v89KQqwexvEAdbaZ22KA0hjCiUcAkzByYrHsvfS3qtPccxtZdzHoMT6CoDS9xmSSc4npj+v8AnOtmouclHNpA8vE1IVO+2Wp7JNPZtXELW+1a7sYOF7W8zrkGJgkx51PcR19l9D2Ye0X/AAtjc/d3XFUnehbyO1tozzqh3AAgWfLPU/8ANMtMxnaQVUkgnmN3OPIU3Bd/ZG8y6TUIhsM5uWyqal1Cgbbm6NxHIxypr7G6hmuOGdE3ae6o3MoBZgAvfJjNQmwAYAphb7jHJJOY8f7irCp/2zuB76BCjm3atWzcUyCyoAxUjEAk5HhUVf1T6a69q4RdCn3lbdz6hh7wrelpiNwBjxplr7q8iAT18vCil6jXh7iG2CSmRkwf9vU1pW4i3VbvZB95oyfGOQ8qYJaKnujd0IA+fPwp4twMQU2qYkrHh/aoNpvCCV2qwaTDN4Dln1p6NW0d3vZxLTI9TBB+tabOSwIEYjzBH9qQlgBoZQPhIwT5SPCavwK02vCXCrAqjGcnkf0rba2klXGAZt5zH6itN/SEqRMz8XT0PMUwS0RC+6y5jmG9PA1BMXNYXDJcHkM+8PLpNNFvKW7JSRGCwJBiDCmecZ8eVanftR3efUHp/UGkMxMAodq8miY+a9f50RvuoxJCqhAIwRggjopkK2OYphp9WA2y6vcHIkTPz6ilJdEt+8JEAFh45gEHpTyA1vaw9T4HoY8OVBi4JMqVI6bsn6mioh9LnKEnyMfbpRRFkDnwqI43pu0YHliB8j/epoaK6QDsufQ014hpWABZWAn8wPPn/Spu41magrWlI7oPL71p1NzaBic04TVpuPQ+PjFIVVJg+uc1ldN01rDvAAdAKs9p96BhBkA4yM+dVq5ohOOU9Dyqyaa01tNqKwUiRAMHxNXNSNOsM7EONxzGDArGqQMw5gnAzWrcxeSDAEAx9f6j5VtL99VK8pIrVIdrcJQEzJ/nyNJ1N7ajDoevWab25kgD3TMetJ1JJKKVMEzy8P8AmpVjbaCpsDLukEGes55/Onun1INuCknlPhEdPlUdduGVEHJ/59aV2xBIIwcx/Olwi4+1nDbdnTaZwkMq7b0CJcolySRz99h8qeex3D0bRI1xLLMzXy8gdq21AyC2ecqYJzyqte0PtVd1NtrdzK3LodBJ/dwCNqz0IaPpTjQ+0z2bK20tISpcpcO4lO1UKxABiYxnxq3CDgUMdXutq23SXLilhuIdCkET17/PwrPtJbRdccBU7Oz3VEQDats5x1Mmo7g3Ebli5uFoXFa2yOhBh0aJEjI5DPlWL3E72ov9u1raxgqoUkBUChAJ5gBRz8KlInPbsqbaPZtWTZ7Rhau2e73do223WNwuAnduNZ/CBOF2dq6YG4t3tDcC9szC5AKMRJIk8uWKhfafjT6gW7f4dbStdNxlQN37hAUtk4x0FONTxeLFqxc0ysybxauMXDKbh3EgAwTMc/CmaRL+xZXsLjXLVq43bWLZ3oHgXHYNE+7I6ioP2g04t37y2x7lxgo8gxET6Vu4Hxx9MXTsFudqUcBwwhrMlCAsTznPhWldQ/bdrdtdpLFmVgQrFpmYzzM/KqQzdCks3un5w0T96aPO1SZl3HMdJMeggCtjW2NppBIWZ8orYr3TaBCgBCJ3CI5ePiCDUuEY2kO45bgCuPDr9qjtTb27GU5JyYmD1+Wak9fYuKyOcTjmCCPrj1pFrTNcDpbSQczOM+ZPiKUhtoNT39phYEQOXlHlT+6isM5j7GmScPuXEIVB2lr0BIBOOeaf6C3cvA7EyphhIBB+ZqUaBf2zvwOh6H18K1a9Q4ECfDx9Z8KktToLwAm0CDgDcJJ8s5rRp+B3DlSqN1Uty8ihyP8ADSmoNnKkD3WBw3UnzHUU5sal2MAgNHeH6Qev2qV1eivn90baNie62eeOfXBgTULe0TIRdVWVYnIj+x50zWZrPZSxKgrImBHQndk4pK22MsjTt6HExnIPTHKsWb7tBA3CSGAIkyJwOf5PTFOlvi4V24YiBkKcdCD8/WrVL/EXutrPkRFFb/3i91lWRg98VilSL/p7h2LnoP5Cof20UtpZn3XUjzmV/kxrpFnX20KWoXdtH8s8z5fyqE/aDeS5ob1sATtD4wRsdT9f1rnnl1304S2nAYyBHT+tbE5iB459KUzDkf0rPLHLOK25t7EAZPUTXQOH3Lh0ltlXcBbwYJwAfAeFc6uKDgk58K637NFhwq2isBM2xzJG66VkecOMcqzrWbFd4RZuyu5VIKKwWMid5z5yxoua50vkNaWAhUErG4tDCMZI2/Y1ceGWUta7UqbhJa2jKu7pJkAEdzvfLNGm1FwrZuXlAuXLzMVGe72VxVgnnIVcR1pCqxow4u5S1ue2XJ6d1omYx7x+QprqWf8AGKQiEKh3ADE4JOQMd4dOlW+1qVt6q0hEq5YKwyF7oaCOhkY9KhdHqVbXbrpghriAAyCZHMeSqefjSLTLib3Q9opa91ixAHMAZj5E/UUzu624zq+zuxAlfeDAgeHUirrqLpW+zozdnbskBIG0O0xJAmO6PTFauP6YW7QQd0WlDqZEKLbIfpgiP4hSFVLU6i6t6yDbO0KzQVOdsCYiTE/fyp9c4ixUKVYZgjYRI+nlUvxq8g1aN2hDi3GwMCD2j8s9YDcqdazUIzMQx7uM8gQTvI6kgbcVN8nSla/VySSzApbaBLDnhTEefXwpWmVw1iCGHYgNCt+XmZ29dwzU3qLNq/27gndPZowWAxVGMGRgcvLrWOErbZtE0lNqG2Uf4iGjBzg2p/3LVh0i/aEOttLm3aqXEJMESCQMFhjH9af8Wt3RctKdPuJfEQRgGZPTn9qsfHtGt3S3ramSyMO9nvEQOfKoX2e4g1xrQddgs2drljzc4BAJJ/JGcjNInRhxG29tUa5piSGBkAHng8h4GnUOOWlf6R/+anOOOEsXNgBbaYmMYySenWPMintknYoMbyoLDpn3iYHrSLVQ4Zw7tUvKlpF77KwZoyQMwRkZ5+VR3DuH3mUL2IcQbTiQJe3JHOJETB9Ku3s/fd1cugQl2AMhpAPPl8vDFRvGNKti47lnS1K3jtgAuDkmBOGiekOPCmYVC2NBqmt7OxVbiQOY5rBBwfSmC9vbZme33ABuA/KxJHIEkAtuq7cY2W2GssW+0JAW4AfetmCGVerAfaaboiLqLmo0wF5bgQXVUiADMuI6woxGZqxmqaugupqj2drvm2bmwNJYEwYJMdZpnxPR3rDjUAFRdkkBgTKwCCBzzzq5ccVbWo0120zOjMVFrtAoDFGgDH5vA49KjuMaW1qC920Cl0AH8OzBd5Mi4wEYO0HawmYnOKQ3ULwTTX9RuazuO3GyYgHnEmR5xjpFOtdwi+CA9nc8Y/ehiBzJII93I609sgarS2yyEX0PZuUYLdYgmF290gkQZ8ATymt2g1h0zndbd7bJ+8uwxC4hI3CRtKkHkJJkTSIhf9FuIBcTdtwXPSDjdHSD5Y+VatTw/UBSQGayG7xHIfEBHvDx+mel1TU2232rRDWTJd0EtbDDIHjPOeagk+mdOf3c2VU2iIa0CI6h+zPIcjg4Plzqwc6PCHDAbd+4h7axhgzBCJGVILCnGn4Ct73Lb7hyEwRn4TIjHSp/jhVbSXUAF+zcVLu6VLKSsSB1naZiZWcjFPr+qtB7i3Fa1yuIOTKT3W7NvzDdBgSCGyMUFLveyGoJkKSOh/wVirU+u1ls7FFkgci4JaOm7bjd4xRRUkt5g9tmbChkWTz2wIPkAD9Prr4jqi1nUl+bqR4e55R4sBUJxLi/7obI3LcHKO6FCH67wZ8yecVGcW4nKi2hncQTzHTl5SSD6ioKzdukkY8q1EPuEkR1/wANPYwRyIPOtJ55GOVEKaTE8vlXS/Y/Ur+FshrkRf5eO10f/diT/trmV3Ezy6Yqw8G16rat7o2LeDOGB9wbZIPqII8D50F19oWLX7fZlRcvkC4YDEW3lenuiFSOknzqY4ne39gCSGF6CAY/9u7HoPOqnaa81y5saLl4IyBjOwKW7PrBgqhx18aleIXg9uw+4As+1yDmSl1TicRDHPlVUrid91exdJjvubrRyhCQSB4CQT4Uz0x22LVwKWuKxuXeY7twkuxPgAABSOIB3dW7zW9hJE+8SQm8+AEmPHb6Vs1e17FlF3KbyMpYLjnLkjl5fIcoqDdpbTLaZ0Y/v7gOT+UvAHhtIzjqTWPa/iRbSuSMBSpPOQ6j7A7T/wAUx0nExZNq0GAe0QjAiVkLBMAAxDK3rMxWOP6kfg27MEjCZzuAJB3EHbM8sdOdDDr2hQI9thbDHuiQQDDG4r7TiIBB848qda7XqunDKM47vuyScrLDmQPCcVWNVqi5UXJM2WIEA5Ukg+HIkeP2o4bqd72FLz2YO9cjvCFBkYkLB+1FW7R2ti2bbDYW5GOe5GkTHME/YVD8MvLvso8MxuFrR/hRCjLumJLJu/3Vq1euIJJJK2nV1xz3DI3ADI3TUanFyjpCCbavG0ndDhTjxy0x/DRNXi3rtwKlsgtvAgfxDcTyO1p86rfCkWxqHZTG5e0XlDrkXBB/NKl18c+dO+KXkVkQAlr6heRIDPIYnpO3p4fKlcS4dbuhgggWEAtkHClQxWFmGBLAGfy7vGiHnENQt7Ttctt3WQw/KCRAmR7092M8z6U+v6YrYID97ZlpmWgQSCe8xPTlUBxS+vZO4Ritxlt6uztkW3EbnkYnAx1w3SpW5es6gpYXIQC8NpxCAhO8MGSR8gaol+Hac27SW2aWVYJ5SfScc6a6q0boJE7rZ7gBIDGMqR1BEA+vlRxniIs2xcuPtQESDP28T6Vzvj/7Q7l0D8L2liCZMqdwPLmJU48aibsXHScWXSaay992C3QBbtMRvt7TtIgc7Yg5JxTfSo9oHUaYEW71470ZMmCRKgflwTPQSc9OR6jXNcebjMxPNmJJ+p6Vf/ZLiD3dK1uyJuqArggsAF9y6B48sJB3LIB6VM054tZ7W7bFmyRc7WbwMBTIiVd57pBkgSIOec1P626Cdl5bdxlQyB3biLyJVXysTAKtmcc6gNZox21q2AtxCGch3IXdEYuqe4STkkAnr5uHe0zpcW46FYiy5NzdtEkrcmdqgkrB6fKjVRnBOFEXu3BL2yNyNcZtyEE2zvnvKw7mcwpOMCpe9rNVZFxblpboMljbybQcd8lYG4EgsP8AmoXTHUafVNcVBfZ1uG2ynerrvBbd3pgR4TkeOJuxxS5pgD+Gc27gHaQQ8EgZBB5eC8gAAMYoIvV6jRi0FAawW/LDK6icMLkQ69Yk+R6U2uasWgr2NY1xT71ptrA47xPLOeZEycjM1Far2su271zadttm71sgDvDBMR3W8aba/jyXYZUAuZztEMPOOfrRmlcU462od95PLuTAiIPMdOePPnWzinFbty1bW8zsQf3ZMxyjcG3ZacEHlA8ar9hSxgTJ5dZkwIHhmrx7NcCVdrXM3HYpDDuKRvEE/lubrZXPQ4nNDKiLPDtQygm4ik5gkgj5AQKKfale+224VXcdqlbZgTjLGYjl5RRRUGmpggKCCRJ5YZZznxwfmaXpLyrJiTkKCwgEiF9eYzVSTiVwGQxB9B+lKtcWuqZDmRywD/MVYfVh1FzniYPQj9fPnTRLnl6SQJ+pqGfiVwkkuc8+X6Uldc4M7j9v0qQT1lczj03D9afWNQNmw8gZkEdehzyj6mKqp4hc+I/QfpS14tdEw5zg4GRz8KsHSuHcRusQIuMyIF3KMhSGiPNiZnyNM7uuJuWx3l3XC7qBneog4JPMkY6A1R7PtDqUJZbrAkRMDkOQ5Uj/AFu/M78xtnavLw5eQpFdH1fF1vXLl4W3V+6oUDqpltxPkD05npT5PaF7ahxbZDuKhdkhUaWGecw4bzCrXK7fHb6sGFwgjlgdDPh5VtPtLqZLG6STM91fzABsbYyAKRF749xYrtVVa2MAll725SIaeZMYOcwPSk8a4mwuBULqs79rKV72d5IAHckE48TFUG7xy+0brhMAgSF5Hn0zWLnGrxibhMDaJAOPDlUh9XG/rWXAy+wW4gjBE5BHp9K33NWts7rCMN3dgrJjad5kcyDmPKqOeN3iwc3DuBkGBzmfDORShx6/u3dpmI91eWPLHIU5V0LVa1UtJa2uSQSZVuZPv8sg4EdI86jtHxWDMlSICyhMBJKnPWSV+lUpuL3jg3CRyEwes+HjQOL3du3fid3JeYnMx5mrB0Wxx5wNjo5ZrsrggqkktbAjBJJHofIVL2eOEtAF5rU7X7oknbbCrAOJP0JWuUr7Q6gMX7U7jzMKf5is2/aTUgEC6QCSeS825mY8aRHTb3GbgvK9m28IpDj3d5BIn343K0gHJycHEp0PGbqdrcW2QzCbiAIFAES4O+QTK4iDPjFcv/1q9M7yD5BR5dBS/wDX7+4P2h3LkHaviD8PiBjypB0D2r1g1OkF1kur2bfwhV3RgoW3CQJB28wT1qjae4OcnyxH9a13vaTUudz3SxyMqsQZkRtiMnFMfxrz732H8opE3zUtcUZHOc9P1qT9l+Mto7we2SeYYHkwPTn0xVW/HP8AEZ8cfzrC6xwIDHx6f4aQ5db4Lcuax7jnYHv90PuKlAgbcoxO0Y5YMbTmY3cXdAhZEt2go23RbYgtc/KIwC497PQiTma5PZ45fUDbcI2+7gSJnkYkDJx50u5x++wINwkEQRCxHpH3pFi+8B0N1bdy/bYqoO0iQBcI3ZQfGCwgYzOfCR4kl6xZe4NUjrtNx0a3zcESpHRy3pIWfOuY6b2g1Fv3LhHyWM+UROeda9Rxq+4KtcYg8xjMcpgZPrSEObzMzd6DuMmPEmTk9c1l2gY+f+eFRa6lhyNH4lvGkSLTwG2uSzEFSpUDO4se9B6NtBjzP0s+g4oXL2iwZe0YlmEk74AOzkc72MAxA9a5onELgG0MQPQeXl5Clpxa8MhzMR05RHh4Uix0yxctAQNQ1sSdqh7YG2TtPezkQfnRXMW4lcP5vsP0opAzoooqqKKKKAooooCiiigKKKKAooooCiiigKKKKAooooCiiigKKKKAooooCiiigKKKKAooooCiiigKKKKAooooCiiigKKKKAooooCiiigKKKKAooooCiiigKKKKAooooCiiigKKKKAooooCiiigKKKKAooooCiii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12645" name="AutoShape 5" descr="data:image/jpeg;base64,/9j/4AAQSkZJRgABAQAAAQABAAD/2wCEAAkGBxQTEhUUExQWFRUXGSAaFhgYGB0YHhobGBwXHxgfIBgYHCggGBolHRQYIjEiJSkrLi4uGh8zODMsNygtLisBCgoKDg0OFBAQFywcFBwsLCwsLCssLCwrLCw3LCwsLCssLCwsLCs3Kyw3LCsrKyw3NysrKysrKysrKysrKysrK//AABEIAMIBAwMBIgACEQEDEQH/xAAcAAABBAMBAAAAAAAAAAAAAAAAAgQFBgEDBwj/xAA/EAACAQMCAwUGAwcDAwUBAAABAhEAAyEEEgUxQRMiUWFxBjJSgZGhFELRByNiscHh8BWC8RY0kjNDcrLCU//EABcBAQEBAQAAAAAAAAAAAAAAAAABAgP/xAAZEQEBAQEBAQAAAAAAAAAAAAAAEQESAiH/2gAMAwEAAhEDEQA/AOG0UUUBRRRQFFFFAUUUUBRRRQFFFFAUUUUBRRRQFFFFAUUUUBRRRQFFFFAUUUUBRRRQFFFFAUUUUBRRRQZor2r2K/Cv0Fc5/bHo1NuwYAMuMY5hfD0oPOEURVxayIA5fekvYB/WpRUIortX7Gto1xWAf3TfzX612zsl+FfoKUeKaK9rdkvwr9BQbS/Cv0FKPFNFe1uyX4V+grHYr8K/QUo8VUV7VNlfhX6Csdkvwr9BSjxXRFe1exX4V+grBsr8K/QVR4riiK9p9ivwr/4j9KOyX4V+gqUeLIoivaRtL8K/QVjsV+FfoKUeLooivaPYr8K/QUdivwr9BSjxdFEV7Q7FfhX6Csdivwr9BSjxhFEV7O7FfhX6CjsV+FfoKUeMaIr2abK/Cv0FY7FfhX6ClHjOKIr2Z2K/Cv0FYNpfhX6ClHjSKIr2UbS/Cv0FVL9oPF0s2DaXaLlzu7sDsweTN1UGCJjFKPMUURXpyxY0mgRVuMXu3VCb4DNEGBP5FGYmm3s7rgtpg1+0LVtQS3v3QSCWBaNpgEZE+HPNKsebQvp9RRXpX/ozh9zvtca4WyWN4SZ+VYpSOhTXPv2wLNmwfB26x+Wr/Nc//bEwFixP/wDQiP8Aaf0qVHIHQHPP61o7PPLHjSrpIXAJPQE0hGJIlSMePI1FXf8AZDZX/UFIn/03H2Fdzrh37Jv+/QfwP0/hrt81UKopNYmlC6xNJmiaUKmsViaxQLmsTWKxSjM0ViiagKKxNFIMk1isE1iaoVSaKxNQZrE0TWKAoorE0ATWKCajuO8Zt6W12t2QshcCcty+VBt4vxFdPae6/JVJiQC0A4E+lcf4hxRtQ24WpF8ntAzFni224quJRQR0M9YHSR4rf/H6hLV7VAWTdIRAM94TzXuuADs3efzq78e06BbVpDZW2jhbqN0R1KxIIKkgnJ65qiH0gt2dI6jht5tpMq4Ri3numSIJjBinHs1xu0bdu1Zspt2fve8qkYP5WjcCd3XEVIezvHtObCjtAoQi2CzABjgKVk5DTis8G1C3TesPbA2s20MVJdWJMiDO0SBOOlBjUcUuqxVNAzqPdZWtQRHTPKin1nhFpFCr2iqoAAF24AAMAQGooJ01z79sdwdjYWQGLtHptg/dhW7T+019QASrx8Qz9RVf/aPxk37dgbApUsTmZkCIxPSrvncK545jn4eNN1PpzxStTEzAzzOKwoxWV1dv2Uf9/b/+D/8A1P8Aau4Vwn9mOoC8QtboEhskx+U/1iu5zRC6KRNFAo0TSZoJoFTRNJmsVQuaTNYooMmgmkzQTUGaxNYpHbLy3D60GyaxSDeX4h9ax+IX4h9RSDZRWltQo/MKLeoU8iKDbNYJpM0E0CprBNIJjnWn8bb+MUgVq9UlpGuXGCooliegFc8ucV1Oou3dRZtsbDr2ena4V2hp2llQidxKt/hpXtVxkX++Lxt21fsjYdCe1M5baIO0SIORIFMvaTjBvPYs/hhYAf8Adb13ALjnbQwmR9IrUDnU8Ae3d0tp7jRaG5n2hLffYTBUggySSWmZzU3xj2Zs27Dst1rbTvDkoGaDuCBoBI8BPhULfvm/fvLduXblo2yGTs295YI2ADCSwyetaNBrFOlsLdtB9jKjLcsuSei94HumGB5RnlFItxY79ra4u27ti5pyo7S2UWIyEud3kJIyB0PhTXVFhfsam7prQtsot3HQC57xbbDLkJJUyRzIpjwvi2kD3rVzSAMgIlU3b7fpAJiYwDNJJthOyshk0tzvLdt3SOyYkHaVOAu7IxjkYxSJ8TWo4Bo3Yv2z94zjUED5DdiioQcRs2ot3lt3LiDaXayLjNHuktOSVj05VmkGEzyNUr2z4kDeCB8WxHIHvHnyrRquNMbjkgoJYIy4uAMT7wOCPI5zzxUBrLIQzu3T18Z8M5+dXfVSRsuX1OJk+hNLCif+abJeTz+UffwrduHOenKsKnfZf/uVg9Tz/wDia6Vp/aC8g2hsDlIBrlfs/f26i0ScTGM8xHIetXA8WQq7Q8KTPdOY8P710858Z1brXtNe6lP/AB/vW+x7TXeoQ/b+tU4a5O7mC/IEEGnIfpNa5wq6f9VKIlCfGDj71qf2sHS2f/IVVBdpatU5wq4f9WWY5PPoP1p3pOO2XE7wD4HB++DVEYUvh4m7bBGN64+YqcHS9txmyCBvGfMY+9b011s8nXx51VvaewsKRsJ3uNyKFACkQpgCWHjFa9YY0loBrYDIdykDe3fOQdp5dcjlU5WrNqeM2UGbinykU0v+0tke6QfOoP2b0Idb0rO5di45MwZp8vcA+davZhz26iAVbDBlB5AnqMZq84lTZ4kLhgXAfIYpNQHCWNzVWmYA7nWcADmOgwBW3i2vui5/6itAxsECJOD3RmrBNg0TW/i9zbZuXFAMJbBERDSk8vFXFVK7xZz0ApmCylqR2tVkcSueI+n96WvF7gnkasSrTb4gy+frSn4q3QAHxqqLxZ56Vs/1gz7n3/tU3Fqca8ze8SfnVa9seMJatNa37btxTtjmPUjKzP2Na9R7RsTChNgkXW3RsEY+dVnh2pNu5Yb905LsRILObZB2yfGCft4UDzQ8JsretpqN913tlgyKyqAoUKBAkwFI5dRU3r71vttI9q7bVQ2UbukggyciZ6Z8qi9b7Qag6hHS3sUIyBWgFpInPTktJ9o9fcuWwGtrCEPO7kR0OMgyaRVn4moW7Zum4UCkqcgA7gec8+8BSdfb7N/xFtWZwIdFPvr5AmNw5jxiKqTag3rB/dlFncoUh1JGfdPLMjEU6se0rMFLwk4X5cwQRjl51YiY4iTdFu9ZVCeT7hJKYJWOrAryrQ/B12l9Oe+xJBYyDuGQepEdD9udMWuOH7W25JOSs91/PybzqNXiZsh7iB4Zv3iMe8pJwRMiPp5HpSJWjUWbyMynTXWgnvLuZTnEEqcR50U9/wBZutkXdgPJWRiR6kGPPFFCm3tDwMsty4DuZe8QQB3R0WORA+tU33hE45+hrqLXhtYlTtEySOQjP2muW3pQwOQJ59ROPtFY3GzZgF/kazfeCCDWNQFPe502uNJ5R4VkP7AKqDOefp9Kt3C+KOlmyRLqQdykGVyczHu91iPGqhvleYOBPyroOjdLdsWrcdptBIInJHMk9P8AIrXnU1ut6ZGCu9zfIO0+6IbOBz5eNaLaAdsNOH3kAFjBGBggnI+VRy6cWHQ3mDKTyEgW3PUDquYPhVk3f5NbZRj626vZpc222MS0bgRgGY90kn7051epNpyXurt2SF2nJkwRnryielaNXrd7iygDBgdzcwv2/wAxTXRWFsutu7tuFvccjw/LB9BB/Sopzp+I6mGAtFjG5SRtGThfkK22OLX1IlFS576kglBtII3Zx5/4akrL7nALBQfzMTA9Yk0j2i3WLnYh7TPtljmEmMNuGSRyFKRu4jxy5f7I7rCoWYkICoLMJPMnvSM5GKQPaNinZvatFBKWnEm5IksMsPA9KZ8V9lX06l7DIWRgLiTu2M4DDulYmAYgwPWnvBuBtqbSXSy9orMgQkqS6oCwwscm61FL4X7T7LalXFsb98MYMjENnl3eXrW7R8QKXFuAqJJKycGZ5ZzzpnofZVdQ5BFlSTuG7cJIH8PkKjtDw7dqlsB1ujtFW2RK7QwwwMSy5j5VakTen1LWnVl5qQRPKRynNY1+r7Vp2omI7gIB8zJOajL+juraGotSxusVVW70C25tsfEZE9cU7vcMvJbF27eswLSO6AEFQ5ADEkRtkgHOKXCaktRxi4y3FO2LgTcM/wDtxtjP8Ipgb3cKbVyZ3R3sA4meWabaHQXHtXSdQqdm6rvdSQd+QAEBnAIrTwZ21F4qGRba22drjSANh72BPTNW4c6ehhSCa1a11sv2b3EDGGWGkOrAFWBPMEGkvdHORS4kby/QUx4prezRoy5wqjmSZArGt1mxd0FjMADqTgfeohli9ZNyblwiT/DHugQcAHnTdMxjUWL2wWiigXSCY5zgsW5eHIRSuLWkR7PfPdYCFABQEESME8z1nlW3VIWvL2ryJhQkiJk5I+VPeIaXdbYJCmMNjmMjPqKjSP4i27srga4+04BQZPpA8KdnWMVIZN8ieRUQfqJHrWL+pR7SOYYrDYzDCJ5fOlaPVbebjY/et4iAfy+uatQx4dxa3bO47hOGXmARADAcvUVJ3QRcBZUa02QTmHI+0wKTrNON4Z9ptmN6sJz+Vqa63hNxUc2ni0ROzmFnMxMgelSkK1FkWiSjkSCdjGLbeImO6aZ3LfajmQyRFpmhhMHcHOSJ5AgjzHRHD9cGCW70Kv5STKvHKWPOIOD1in2p4chE9oqge4d6nafIkSB4iYpUJ7C70Qx6x9lugT8qKjn4rqUO3umOsRPnBM1ilwSXFb5uEWA5HW5k+70GT1qve1dyHgAAFVA645f0qwcOcx2hwz5blIH5RPpVc9rbivdXJ90Ak+pI5f5isbraKUYKj5/0ovWhCxE/50oSyYGc+POi5ppaelQb9Mu87dsMfDl0q9K4Hugboyc5qmaC2NymSTMj6/2q1XNWzA7iZIifDxxV8ml37e9WVgCDyHyP051H2uIXCBaYlbnIk9ABz9YNbLNwKZY8s4npn+lMReftDcYDvgypkwPyxJ9K1uImNGwtrsDYUfz5+tGrO9SJz+U9QekHpkCtIvYOAPQfrWveZPPxpAteIOE7x747pnxyJ9OtS/tlcF3VXsq1uUKlTMkW0ySOZmRVUAQ3Tu5Y5+M9PTFSQekKvftRrlFvUOt1G7e9be2EcFtqoQ0ge7kxBrX7OcURNOgJtq73b0O5WbbGyux5Puglds+dUZTkx4Vo1BLt2anpLR9v89KQqwexvEAdbaZ22KA0hjCiUcAkzByYrHsvfS3qtPccxtZdzHoMT6CoDS9xmSSc4npj+v8AnOtmouclHNpA8vE1IVO+2Wp7JNPZtXELW+1a7sYOF7W8zrkGJgkx51PcR19l9D2Ye0X/AAtjc/d3XFUnehbyO1tozzqh3AAgWfLPU/8ANMtMxnaQVUkgnmN3OPIU3Bd/ZG8y6TUIhsM5uWyqal1Cgbbm6NxHIxypr7G6hmuOGdE3ae6o3MoBZgAvfJjNQmwAYAphb7jHJJOY8f7irCp/2zuB76BCjm3atWzcUyCyoAxUjEAk5HhUVf1T6a69q4RdCn3lbdz6hh7wrelpiNwBjxplr7q8iAT18vCil6jXh7iG2CSmRkwf9vU1pW4i3VbvZB95oyfGOQ8qYJaKnujd0IA+fPwp4twMQU2qYkrHh/aoNpvCCV2qwaTDN4Dln1p6NW0d3vZxLTI9TBB+tabOSwIEYjzBH9qQlgBoZQPhIwT5SPCavwK02vCXCrAqjGcnkf0rba2klXGAZt5zH6itN/SEqRMz8XT0PMUwS0RC+6y5jmG9PA1BMXNYXDJcHkM+8PLpNNFvKW7JSRGCwJBiDCmecZ8eVanftR3efUHp/UGkMxMAodq8miY+a9f50RvuoxJCqhAIwRggjopkK2OYphp9WA2y6vcHIkTPz6ilJdEt+8JEAFh45gEHpTyA1vaw9T4HoY8OVBi4JMqVI6bsn6mioh9LnKEnyMfbpRRFkDnwqI43pu0YHliB8j/epoaK6QDsufQ014hpWABZWAn8wPPn/Spu41magrWlI7oPL71p1NzaBic04TVpuPQ+PjFIVVJg+uc1ldN01rDvAAdAKs9p96BhBkA4yM+dVq5ohOOU9Dyqyaa01tNqKwUiRAMHxNXNSNOsM7EONxzGDArGqQMw5gnAzWrcxeSDAEAx9f6j5VtL99VK8pIrVIdrcJQEzJ/nyNJ1N7ajDoevWab25kgD3TMetJ1JJKKVMEzy8P8AmpVjbaCpsDLukEGes55/Onun1INuCknlPhEdPlUdduGVEHJ/59aV2xBIIwcx/Olwi4+1nDbdnTaZwkMq7b0CJcolySRz99h8qeex3D0bRI1xLLMzXy8gdq21AyC2ecqYJzyqte0PtVd1NtrdzK3LodBJ/dwCNqz0IaPpTjQ+0z2bK20tISpcpcO4lO1UKxABiYxnxq3CDgUMdXutq23SXLilhuIdCkET17/PwrPtJbRdccBU7Oz3VEQDats5x1Mmo7g3Ebli5uFoXFa2yOhBh0aJEjI5DPlWL3E72ov9u1raxgqoUkBUChAJ5gBRz8KlInPbsqbaPZtWTZ7Rhau2e73do223WNwuAnduNZ/CBOF2dq6YG4t3tDcC9szC5AKMRJIk8uWKhfafjT6gW7f4dbStdNxlQN37hAUtk4x0FONTxeLFqxc0ysybxauMXDKbh3EgAwTMc/CmaRL+xZXsLjXLVq43bWLZ3oHgXHYNE+7I6ioP2g04t37y2x7lxgo8gxET6Vu4Hxx9MXTsFudqUcBwwhrMlCAsTznPhWldQ/bdrdtdpLFmVgQrFpmYzzM/KqQzdCks3un5w0T96aPO1SZl3HMdJMeggCtjW2NppBIWZ8orYr3TaBCgBCJ3CI5ePiCDUuEY2kO45bgCuPDr9qjtTb27GU5JyYmD1+Wak9fYuKyOcTjmCCPrj1pFrTNcDpbSQczOM+ZPiKUhtoNT39phYEQOXlHlT+6isM5j7GmScPuXEIVB2lr0BIBOOeaf6C3cvA7EyphhIBB+ZqUaBf2zvwOh6H18K1a9Q4ECfDx9Z8KktToLwAm0CDgDcJJ8s5rRp+B3DlSqN1Uty8ihyP8ADSmoNnKkD3WBw3UnzHUU5sal2MAgNHeH6Qev2qV1eivn90baNie62eeOfXBgTULe0TIRdVWVYnIj+x50zWZrPZSxKgrImBHQndk4pK22MsjTt6HExnIPTHKsWb7tBA3CSGAIkyJwOf5PTFOlvi4V24YiBkKcdCD8/WrVL/EXutrPkRFFb/3i91lWRg98VilSL/p7h2LnoP5Cof20UtpZn3XUjzmV/kxrpFnX20KWoXdtH8s8z5fyqE/aDeS5ob1sATtD4wRsdT9f1rnnl1304S2nAYyBHT+tbE5iB459KUzDkf0rPLHLOK25t7EAZPUTXQOH3Lh0ltlXcBbwYJwAfAeFc6uKDgk58K637NFhwq2isBM2xzJG66VkecOMcqzrWbFd4RZuyu5VIKKwWMid5z5yxoua50vkNaWAhUErG4tDCMZI2/Y1ceGWUta7UqbhJa2jKu7pJkAEdzvfLNGm1FwrZuXlAuXLzMVGe72VxVgnnIVcR1pCqxow4u5S1ue2XJ6d1omYx7x+QprqWf8AGKQiEKh3ADE4JOQMd4dOlW+1qVt6q0hEq5YKwyF7oaCOhkY9KhdHqVbXbrpghriAAyCZHMeSqefjSLTLib3Q9opa91ixAHMAZj5E/UUzu624zq+zuxAlfeDAgeHUirrqLpW+zozdnbskBIG0O0xJAmO6PTFauP6YW7QQd0WlDqZEKLbIfpgiP4hSFVLU6i6t6yDbO0KzQVOdsCYiTE/fyp9c4ixUKVYZgjYRI+nlUvxq8g1aN2hDi3GwMCD2j8s9YDcqdazUIzMQx7uM8gQTvI6kgbcVN8nSla/VySSzApbaBLDnhTEefXwpWmVw1iCGHYgNCt+XmZ29dwzU3qLNq/27gndPZowWAxVGMGRgcvLrWOErbZtE0lNqG2Uf4iGjBzg2p/3LVh0i/aEOttLm3aqXEJMESCQMFhjH9af8Wt3RctKdPuJfEQRgGZPTn9qsfHtGt3S3ramSyMO9nvEQOfKoX2e4g1xrQddgs2drljzc4BAJJ/JGcjNInRhxG29tUa5piSGBkAHng8h4GnUOOWlf6R/+anOOOEsXNgBbaYmMYySenWPMintknYoMbyoLDpn3iYHrSLVQ4Zw7tUvKlpF77KwZoyQMwRkZ5+VR3DuH3mUL2IcQbTiQJe3JHOJETB9Ku3s/fd1cugQl2AMhpAPPl8vDFRvGNKti47lnS1K3jtgAuDkmBOGiekOPCmYVC2NBqmt7OxVbiQOY5rBBwfSmC9vbZme33ABuA/KxJHIEkAtuq7cY2W2GssW+0JAW4AfetmCGVerAfaaboiLqLmo0wF5bgQXVUiADMuI6woxGZqxmqaugupqj2drvm2bmwNJYEwYJMdZpnxPR3rDjUAFRdkkBgTKwCCBzzzq5ccVbWo0120zOjMVFrtAoDFGgDH5vA49KjuMaW1qC920Cl0AH8OzBd5Mi4wEYO0HawmYnOKQ3ULwTTX9RuazuO3GyYgHnEmR5xjpFOtdwi+CA9nc8Y/ehiBzJII93I609sgarS2yyEX0PZuUYLdYgmF290gkQZ8ATymt2g1h0zndbd7bJ+8uwxC4hI3CRtKkHkJJkTSIhf9FuIBcTdtwXPSDjdHSD5Y+VatTw/UBSQGayG7xHIfEBHvDx+mel1TU2232rRDWTJd0EtbDDIHjPOeagk+mdOf3c2VU2iIa0CI6h+zPIcjg4Plzqwc6PCHDAbd+4h7axhgzBCJGVILCnGn4Ct73Lb7hyEwRn4TIjHSp/jhVbSXUAF+zcVLu6VLKSsSB1naZiZWcjFPr+qtB7i3Fa1yuIOTKT3W7NvzDdBgSCGyMUFLveyGoJkKSOh/wVirU+u1ls7FFkgci4JaOm7bjd4xRRUkt5g9tmbChkWTz2wIPkAD9Prr4jqi1nUl+bqR4e55R4sBUJxLi/7obI3LcHKO6FCH67wZ8yecVGcW4nKi2hncQTzHTl5SSD6ioKzdukkY8q1EPuEkR1/wANPYwRyIPOtJ55GOVEKaTE8vlXS/Y/Ur+FshrkRf5eO10f/diT/trmV3Ezy6Yqw8G16rat7o2LeDOGB9wbZIPqII8D50F19oWLX7fZlRcvkC4YDEW3lenuiFSOknzqY4ne39gCSGF6CAY/9u7HoPOqnaa81y5saLl4IyBjOwKW7PrBgqhx18aleIXg9uw+4As+1yDmSl1TicRDHPlVUrid91exdJjvubrRyhCQSB4CQT4Uz0x22LVwKWuKxuXeY7twkuxPgAABSOIB3dW7zW9hJE+8SQm8+AEmPHb6Vs1e17FlF3KbyMpYLjnLkjl5fIcoqDdpbTLaZ0Y/v7gOT+UvAHhtIzjqTWPa/iRbSuSMBSpPOQ6j7A7T/wAUx0nExZNq0GAe0QjAiVkLBMAAxDK3rMxWOP6kfg27MEjCZzuAJB3EHbM8sdOdDDr2hQI9thbDHuiQQDDG4r7TiIBB848qda7XqunDKM47vuyScrLDmQPCcVWNVqi5UXJM2WIEA5Ukg+HIkeP2o4bqd72FLz2YO9cjvCFBkYkLB+1FW7R2ti2bbDYW5GOe5GkTHME/YVD8MvLvso8MxuFrR/hRCjLumJLJu/3Vq1euIJJJK2nV1xz3DI3ADI3TUanFyjpCCbavG0ndDhTjxy0x/DRNXi3rtwKlsgtvAgfxDcTyO1p86rfCkWxqHZTG5e0XlDrkXBB/NKl18c+dO+KXkVkQAlr6heRIDPIYnpO3p4fKlcS4dbuhgggWEAtkHClQxWFmGBLAGfy7vGiHnENQt7Ttctt3WQw/KCRAmR7092M8z6U+v6YrYID97ZlpmWgQSCe8xPTlUBxS+vZO4Ritxlt6uztkW3EbnkYnAx1w3SpW5es6gpYXIQC8NpxCAhO8MGSR8gaol+Hac27SW2aWVYJ5SfScc6a6q0boJE7rZ7gBIDGMqR1BEA+vlRxniIs2xcuPtQESDP28T6Vzvj/7Q7l0D8L2liCZMqdwPLmJU48aibsXHScWXSaay992C3QBbtMRvt7TtIgc7Yg5JxTfSo9oHUaYEW71470ZMmCRKgflwTPQSc9OR6jXNcebjMxPNmJJ+p6Vf/ZLiD3dK1uyJuqArggsAF9y6B48sJB3LIB6VM054tZ7W7bFmyRc7WbwMBTIiVd57pBkgSIOec1P626Cdl5bdxlQyB3biLyJVXysTAKtmcc6gNZox21q2AtxCGch3IXdEYuqe4STkkAnr5uHe0zpcW46FYiy5NzdtEkrcmdqgkrB6fKjVRnBOFEXu3BL2yNyNcZtyEE2zvnvKw7mcwpOMCpe9rNVZFxblpboMljbybQcd8lYG4EgsP8AmoXTHUafVNcVBfZ1uG2ynerrvBbd3pgR4TkeOJuxxS5pgD+Gc27gHaQQ8EgZBB5eC8gAAMYoIvV6jRi0FAawW/LDK6icMLkQ69Yk+R6U2uasWgr2NY1xT71ptrA47xPLOeZEycjM1Far2su271zadttm71sgDvDBMR3W8aba/jyXYZUAuZztEMPOOfrRmlcU462od95PLuTAiIPMdOePPnWzinFbty1bW8zsQf3ZMxyjcG3ZacEHlA8ar9hSxgTJ5dZkwIHhmrx7NcCVdrXM3HYpDDuKRvEE/lubrZXPQ4nNDKiLPDtQygm4ik5gkgj5AQKKfale+224VXcdqlbZgTjLGYjl5RRRUGmpggKCCRJ5YZZznxwfmaXpLyrJiTkKCwgEiF9eYzVSTiVwGQxB9B+lKtcWuqZDmRywD/MVYfVh1FzniYPQj9fPnTRLnl6SQJ+pqGfiVwkkuc8+X6Uldc4M7j9v0qQT1lczj03D9afWNQNmw8gZkEdehzyj6mKqp4hc+I/QfpS14tdEw5zg4GRz8KsHSuHcRusQIuMyIF3KMhSGiPNiZnyNM7uuJuWx3l3XC7qBneog4JPMkY6A1R7PtDqUJZbrAkRMDkOQ5Uj/AFu/M78xtnavLw5eQpFdH1fF1vXLl4W3V+6oUDqpltxPkD05npT5PaF7ahxbZDuKhdkhUaWGecw4bzCrXK7fHb6sGFwgjlgdDPh5VtPtLqZLG6STM91fzABsbYyAKRF749xYrtVVa2MAll725SIaeZMYOcwPSk8a4mwuBULqs79rKV72d5IAHckE48TFUG7xy+0brhMAgSF5Hn0zWLnGrxibhMDaJAOPDlUh9XG/rWXAy+wW4gjBE5BHp9K33NWts7rCMN3dgrJjad5kcyDmPKqOeN3iwc3DuBkGBzmfDORShx6/u3dpmI91eWPLHIU5V0LVa1UtJa2uSQSZVuZPv8sg4EdI86jtHxWDMlSICyhMBJKnPWSV+lUpuL3jg3CRyEwes+HjQOL3du3fid3JeYnMx5mrB0Wxx5wNjo5ZrsrggqkktbAjBJJHofIVL2eOEtAF5rU7X7oknbbCrAOJP0JWuUr7Q6gMX7U7jzMKf5is2/aTUgEC6QCSeS825mY8aRHTb3GbgvK9m28IpDj3d5BIn343K0gHJycHEp0PGbqdrcW2QzCbiAIFAES4O+QTK4iDPjFcv/1q9M7yD5BR5dBS/wDX7+4P2h3LkHaviD8PiBjypB0D2r1g1OkF1kur2bfwhV3RgoW3CQJB28wT1qjae4OcnyxH9a13vaTUudz3SxyMqsQZkRtiMnFMfxrz732H8opE3zUtcUZHOc9P1qT9l+Mto7we2SeYYHkwPTn0xVW/HP8AEZ8cfzrC6xwIDHx6f4aQ5db4Lcuax7jnYHv90PuKlAgbcoxO0Y5YMbTmY3cXdAhZEt2go23RbYgtc/KIwC497PQiTma5PZ45fUDbcI2+7gSJnkYkDJx50u5x++wINwkEQRCxHpH3pFi+8B0N1bdy/bYqoO0iQBcI3ZQfGCwgYzOfCR4kl6xZe4NUjrtNx0a3zcESpHRy3pIWfOuY6b2g1Fv3LhHyWM+UROeda9Rxq+4KtcYg8xjMcpgZPrSEObzMzd6DuMmPEmTk9c1l2gY+f+eFRa6lhyNH4lvGkSLTwG2uSzEFSpUDO4se9B6NtBjzP0s+g4oXL2iwZe0YlmEk74AOzkc72MAxA9a5onELgG0MQPQeXl5Clpxa8MhzMR05RHh4Uix0yxctAQNQ1sSdqh7YG2TtPezkQfnRXMW4lcP5vsP0opAzoooqqKKKKAooooCiiigKKKKAooooCiiigKKKKAooooCiiigKKKKAooooCiiigKKKKAooooCiiigKKKKAooooCiiigKKKKAooooCiiigKKKKAooooCiiigKKKKAooooCiiigKKKKAooooCiiigKKKKAooooCiii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12647" name="AutoShape 7" descr="data:image/jpeg;base64,/9j/4AAQSkZJRgABAQAAAQABAAD/2wCEAAkGBxMTEhUUExQWFBUWGR0aGBgXGSEbIBsgGxonIB8hHiIdHCkiIh0oICAaITEiJiorMC4yHiEzODMsNygtLiwBCgoKDg0OGhAQGzQkICQ0LCw0LCwsLCwvLzc0LCw0LC80NCwsLCwsLDQsLCwsLCwsLCwsLCwsLCwsLCwsLCwsLP/AABEIAGwAbAMBIgACEQEDEQH/xAAbAAACAwEBAQAAAAAAAAAAAAAEBgIDBQcBAP/EADcQAAIBAgQFAgQFAwMFAAAAAAECEQMhAAQSMQUiQVFhcYEGEzKRQqHB0eEUsfAjUnIHFYKi8f/EABgBAAMBAQAAAAAAAAAAAAAAAAECAwAE/8QAIBEAAgICAgMBAQAAAAAAAAAAAAECESExAxJBUWFxE//aAAwDAQACEQMRAD8AjXzCawJ1HcdFnt594wXlmZmJqaZ+o6BASFNmN5Ex98R4nlMtFWmlFGNEJZiblxO52EwT74JocVRQwCCIGtke6giR3GOOqLxiGmn8xhVBCg3AF7faIxOmyxyjUW+rsIjr0iDiNKkjX0cogsoOwJsJjvvgvMZ2mQORUEQw6GdsLdFKtjlwjg9KiNZVTUa7OR1PQdhjU0jsMLmVzrVCD9KIFg7mSOg6kmQD4wjfGXxVnPmCkNWVpyQBqOt46lht7H3OOlTSwc/RsfPitgKf0j1xz9MyJW5LD8TxMNAMdALEYRuIZusjFqdRyQOfnJn1BN+uHHg1OnWpozwJhntNu2+1/wAsJytSiqKccXGTsrzmVCoi6/lzJXSA7NpmYG2+5MjbfB+Tp1H5adT57J+JjMbjc29h2xrZisquNChgFhDGifCxNgPzx9Qq/L5Qs1DEmZ1elrR1xF2lSKLLtgOWz7KrBwrFeXQy9wZMg72AwFxSmGA16YAnTG5PVvaLdABjVfOJTjmkmJMzcWPi84zGpGo1209zYzJ337RhXJhSyZ+YzjlZRVjVYuLepjAOSLaAVRiDeSQs+QLwMP8AwRsuHKCoLLJBvaZMdJn++Da+XyFMw5cE830sd/bDRjaBKdPAlVss1VFJHLU+oxuATpNt1EkE+B3xW/DtMsVs1lCi79J9L79NsW5PiCMwQMpmxgkwBa/b0wbkYdQzCoksRzAAkDax2B7dMHLAngvpuAUVeQDeTBkLeJuwIiZxnPRzNbkoaXZQ1yCQCIG4+043+D8FatV11FkAR8w3AB/DT9tz4wwZyvQydJiiKi9lF2P64DCm3hAFbKEmiwOlaIMpNw2gCTFjG3ue+EriHHKL5wNWRqlNAQRNyem5xVT+Lm+ZmGIkVQNI/wBsbff9sLtTOrdmJDTvGNG08lsKNItp0BUZlpqSWJAAEm+w84bxTcU1pAMFsGkAQAf7nCVw3jpy9SnVCyoYE94mZ9euHDi+ZhFelDmsJlfxx1I73A/PDSslabDsusHU3MJYgE9zFgP8gYLzObBWDZRcf3ie3gYx+Hq4VC8sbNqIsQDsPff7Yz/ibJNWlzWFGkx5TuSB9UbQZkHfYYSrA2W8coszK4cUwplhsSFWYHaLGelu+IDhb10VixhQCB0mOvUzboJjH39Esq0vUBsDuFGno1pnuZxtka0Ysx5VMLNiQDAABuZxvwH1mbkMiq6kpnXUNqtci3lVg7DxgnK0apBJYKCeUNDGAoFyb3IJxNKeYLUwFACtEBbNtcfviOay1LWxcuxJJlGECTteZ9cbOyTu8FeUyNJHCBBJ5oHTrzD0vHpjWyI1sFBAmyzuZ7iOnaemBaOZ1DUigSPrYRF/Ikd9u2Nv4eoSWqt0AAva959lgT5w0sFF6J5LiwilSoLyleWTcqtgYiwO8+cLvxVxzS5SeYJqU7gXgz643BpoUauYaAziB00qLKo9scn45xE1WD9uX2nCxVsq31RTXczqiJm3kYEz7jTPkW/P+2L0rcpE3mB6f5GBqyyIOLJEmz0UdKhd1O3r4wVwTjWlwVJgCCD18icZeerkUpk2kAdATaR7Yy8tmIxTrayT7UzrOZz7PRRoBAlDBJaDdPW4YeLYop8GetQpo6qKVMsRriZcDUBsADE3vM4UuHcYrU/pa0RETY722w75XMf1FMkGWVNTAsZJFuUek+emIuDWh07CchURI1FmN4ULBIjYDrEemCMtxA1gPl0dSzJLm/3g4zaFEJSRtGtmaSzkEwLET2jt74MyVStr0saYXqEJL9lhza/WRbzhEaTLs1xWmKgAfSzSAJne9p3nbtiKZGm199p1AkzF5tv4xdk8rR1U5E1jyjkHQXmDEjqw7dMSz8I8Bwo3AJfY/wDGRguwXQJkszNGYWGsTOpdogH8RAG5w08PBFCkuxcSbR9QtbCrTziVatLLgFix0lVhVQCJgenrPfDlxCoBVQ7LqA/+YSY/Fbdiz/1F4kiU1oCWcidI/CO7euOW1QOu3XD98Y1TGutWal8y6ZekBJGw1GZJ7sbDYA4V+H8LpuPmZipopDoOYmZgAdSYJnpikKSDO7FzLZiSPc4Lp1AaU9Qbe/6Wxv8AEKOV0A0aFRryzm9r2AA2xnf98pKICgDp4xZUTp+RY4wxML51ft+uI8E4YcxXWiGC6pubxAnDpV4dlays1YEGOXRZifXsMZPwxw98rnFZ2Gn5TMjjZpgW8yYjBbpCuLuyvOZGtlrVQSswGW4nsexuLHvieVz4H+72x0fNkEaKhGkIFixEsdRnvNhPTThN4pwWmpVxFAATUuWUDuJ26+DbE1P2Hq/BtcJz5qJpaCwEAsbDx/OCKTCdQMANECI5bzPr64TRnTSZlRvmIl9RGgx6SRjRyXFqdaLm3SY++M+O8oaMloYkzzpTFSmEeoSUUFrMJ3FifN98bnBa9ZKcE0wSSY0kx+fjxhbTitKkxdqbFWMsRaB2BAsMMWS4/kCs06g0nvUAIPY+cK4SiFKwThfxChfmp89KXlRE9D95Fj64L4l8S5Osraa5RweUtAup7TIE998AcXyS0MszhnVCdB0LGxnlO18J1XialAqUdLVGIEmS4WPqbc3MfftjdOyyNB0R+LM6alapWNQVRMal2HZR6DoMe8Gy7EI1UeQp+mmD1PdzAt2A2xZnM4KdJQFVmLBUEC09QOk3PpGMPj3Fqk6OwjeZnew7/wAYpFCypZNviXF+bUrAKBI/fCTx3NfMbVsDv5I6nE83nWf6rnrgdaXzDpLR7TihKTsu4RxNk5WY6IMddJ6Rhw+Bc2tXOBWVHVQHM9JjVHY/vjH4UOG0FBzFOrmKoN11aEN7ARceZnxjSyvH8urtVpZZKBggCk0Ag2gyPecLJWsIydbGhsxV0U67WZkd41SJHMItYXIwh5jiFdy+pxGxERvuPH8YI4pxOSgVflqqwIJ/8vcyJHnGb/V64jfuev8AO2BCFbFlNvRdTy+tCNE2Ebg22v1HaMUZbJidTEiN9JjfpbfFtMhhJN++C6OXaoQlNST2/uT+pxTAiRXlSVM6nv5Nwem9saWXrIBDVAp7DXH/AKrGGTJ/D9F5CrOiNTBwBI3B3ibx2jzjYocGyygK1NZET9vN8SfIiy42ZGfqNVFzrPyyaKDlh1vAWbgWMiZ8YR6Gb0rSj6vlmT1m8nvNwcdGocOpCodVQTFyLktO0kgAzfSML/F/hwVeaWpuoJLshipqYwTA+o9x74SMh69Ce3ESWTspJvf8MD7DAtfMkyQAs7lRf7m+C6eRGt0eVKxBIIPsCMUvw5tQFzO3ScVEdmY+KKLHVvgzM9hgQr7YdEmWGnBk98FUKhF1gkdT0jxj2hlX0FjAHY9Y64tFFo6R+d8EU+prtJJ1Gb98E5PLAkLP1GBOwJ2nBnD+GCoNUkCnFxffx3tjbyPw59LM5YkxoWQ4M7SBHuDibmhoxb0MtPhgp0ioUEggHUs3C9vE/mcX06yimop/LKgQTMXFztbx1/LE6tFVYLpgEAc5Eek97dJ3xW2Q+fU0ooCAQCG6G5mIgGIB3NxAvjmps69EhTpqhKk00XmhIg6riJET5jr2xOnXJnQFQAxD382M3F4nwcUNTLslNbUkBJLWDOkAAiDyAQbdsfPwulP+szs5kkhjTEEyOW8Ww1MFo0P6ISAiogC3YQuruWm87f4MfcKq/wCnoX5jGIAkklZO1+bc32A7zAmmWWohLCQrMdM8p5oGoddtjizh1NT8pWVSCpuRffv/AJvjISRg1eDZd65DoC5WdMfTpsRv6Yx+MfBS1J+USn/I6h+4wyZqsVzRjdjp1SdQCwLGevXHua4k6AqAkgkBion9vyxSMkthTkouK0zkOZ4cadQ0WEODBB69oPnBWT4bVAYgCBEg82/gDDpXpKKjuVDtqS73i3Ttuce5xYWeoT5g9f29MF8oi4jOyHA6roWchEEKWj6QdzHURf2wBmuHMrQEhSeV1A5u+4PQHaOvbDjwjJItN9zrFQmTOyzbt/AwXwPhVNgzNJM6rnqFmdvX74y5GzfzQr8D4aUYs7EKQVAn6iBIPgCZwz5KKdEU6VgR9Ygx3gbmNyfIwRkc9oemopUjrqQWZZYXGxJ3wN8RwK1BIGnWTt1DEdPb7DE5KxkklSCjkwFo1Y+Y7LOppGkBj9I6b7nF9NqZpOtWm6IWEMoENb8AW2nbtjzJUAUoIZZdIFzP1HUb7zOBQSMy9KTopKGVe5N794O2DoIdR4PTVSGbVqYMzEkTCw0GIBjTYdsG0iAArUmOmwKmbDaTBk/pGI8CtWkb1PqPU2Mb9umCOIZNVaxYSAd++B9A/R//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12649" name="AutoShape 9" descr="data:image/jpeg;base64,/9j/4AAQSkZJRgABAQAAAQABAAD/2wCEAAkGBxMTEhUUExQWFBUWGR0aGBgXGSEbIBsgGxonIB8hHiIdHCkiIh0oICAaITEiJiorMC4yHiEzODMsNygtLiwBCgoKDg0OGhAQGzQkICQ0LCw0LCwsLCwvLzc0LCw0LC80NCwsLCwsLDQsLCwsLCwsLCwsLCwsLCwsLCwsLCwsLP/AABEIAGwAbAMBIgACEQEDEQH/xAAbAAACAwEBAQAAAAAAAAAAAAAEBgIDBQcBAP/EADcQAAIBAgQFAgQFAwMFAAAAAAECEQMhAAQSMQUiQVFhcYEGEzKRQqHB0eEUsfAjUnIHFYKi8f/EABgBAAMBAQAAAAAAAAAAAAAAAAECAwAE/8QAIBEAAgICAgMBAQAAAAAAAAAAAAECESExAxJBUWFxE//aAAwDAQACEQMRAD8AjXzCawJ1HcdFnt594wXlmZmJqaZ+o6BASFNmN5Ex98R4nlMtFWmlFGNEJZiblxO52EwT74JocVRQwCCIGtke6giR3GOOqLxiGmn8xhVBCg3AF7faIxOmyxyjUW+rsIjr0iDiNKkjX0cogsoOwJsJjvvgvMZ2mQORUEQw6GdsLdFKtjlwjg9KiNZVTUa7OR1PQdhjU0jsMLmVzrVCD9KIFg7mSOg6kmQD4wjfGXxVnPmCkNWVpyQBqOt46lht7H3OOlTSwc/RsfPitgKf0j1xz9MyJW5LD8TxMNAMdALEYRuIZusjFqdRyQOfnJn1BN+uHHg1OnWpozwJhntNu2+1/wAsJytSiqKccXGTsrzmVCoi6/lzJXSA7NpmYG2+5MjbfB+Tp1H5adT57J+JjMbjc29h2xrZisquNChgFhDGifCxNgPzx9Qq/L5Qs1DEmZ1elrR1xF2lSKLLtgOWz7KrBwrFeXQy9wZMg72AwFxSmGA16YAnTG5PVvaLdABjVfOJTjmkmJMzcWPi84zGpGo1209zYzJ337RhXJhSyZ+YzjlZRVjVYuLepjAOSLaAVRiDeSQs+QLwMP8AwRsuHKCoLLJBvaZMdJn++Da+XyFMw5cE830sd/bDRjaBKdPAlVss1VFJHLU+oxuATpNt1EkE+B3xW/DtMsVs1lCi79J9L79NsW5PiCMwQMpmxgkwBa/b0wbkYdQzCoksRzAAkDax2B7dMHLAngvpuAUVeQDeTBkLeJuwIiZxnPRzNbkoaXZQ1yCQCIG4+043+D8FatV11FkAR8w3AB/DT9tz4wwZyvQydJiiKi9lF2P64DCm3hAFbKEmiwOlaIMpNw2gCTFjG3ue+EriHHKL5wNWRqlNAQRNyem5xVT+Lm+ZmGIkVQNI/wBsbff9sLtTOrdmJDTvGNG08lsKNItp0BUZlpqSWJAAEm+w84bxTcU1pAMFsGkAQAf7nCVw3jpy9SnVCyoYE94mZ9euHDi+ZhFelDmsJlfxx1I73A/PDSslabDsusHU3MJYgE9zFgP8gYLzObBWDZRcf3ie3gYx+Hq4VC8sbNqIsQDsPff7Yz/ibJNWlzWFGkx5TuSB9UbQZkHfYYSrA2W8coszK4cUwplhsSFWYHaLGelu+IDhb10VixhQCB0mOvUzboJjH39Esq0vUBsDuFGno1pnuZxtka0Ysx5VMLNiQDAABuZxvwH1mbkMiq6kpnXUNqtci3lVg7DxgnK0apBJYKCeUNDGAoFyb3IJxNKeYLUwFACtEBbNtcfviOay1LWxcuxJJlGECTteZ9cbOyTu8FeUyNJHCBBJ5oHTrzD0vHpjWyI1sFBAmyzuZ7iOnaemBaOZ1DUigSPrYRF/Ikd9u2Nv4eoSWqt0AAva959lgT5w0sFF6J5LiwilSoLyleWTcqtgYiwO8+cLvxVxzS5SeYJqU7gXgz643BpoUauYaAziB00qLKo9scn45xE1WD9uX2nCxVsq31RTXczqiJm3kYEz7jTPkW/P+2L0rcpE3mB6f5GBqyyIOLJEmz0UdKhd1O3r4wVwTjWlwVJgCCD18icZeerkUpk2kAdATaR7Yy8tmIxTrayT7UzrOZz7PRRoBAlDBJaDdPW4YeLYop8GetQpo6qKVMsRriZcDUBsADE3vM4UuHcYrU/pa0RETY722w75XMf1FMkGWVNTAsZJFuUek+emIuDWh07CchURI1FmN4ULBIjYDrEemCMtxA1gPl0dSzJLm/3g4zaFEJSRtGtmaSzkEwLET2jt74MyVStr0saYXqEJL9lhza/WRbzhEaTLs1xWmKgAfSzSAJne9p3nbtiKZGm199p1AkzF5tv4xdk8rR1U5E1jyjkHQXmDEjqw7dMSz8I8Bwo3AJfY/wDGRguwXQJkszNGYWGsTOpdogH8RAG5w08PBFCkuxcSbR9QtbCrTziVatLLgFix0lVhVQCJgenrPfDlxCoBVQ7LqA/+YSY/Fbdiz/1F4kiU1oCWcidI/CO7euOW1QOu3XD98Y1TGutWal8y6ZekBJGw1GZJ7sbDYA4V+H8LpuPmZipopDoOYmZgAdSYJnpikKSDO7FzLZiSPc4Lp1AaU9Qbe/6Wxv8AEKOV0A0aFRryzm9r2AA2xnf98pKICgDp4xZUTp+RY4wxML51ft+uI8E4YcxXWiGC6pubxAnDpV4dlays1YEGOXRZifXsMZPwxw98rnFZ2Gn5TMjjZpgW8yYjBbpCuLuyvOZGtlrVQSswGW4nsexuLHvieVz4H+72x0fNkEaKhGkIFixEsdRnvNhPTThN4pwWmpVxFAATUuWUDuJ26+DbE1P2Hq/BtcJz5qJpaCwEAsbDx/OCKTCdQMANECI5bzPr64TRnTSZlRvmIl9RGgx6SRjRyXFqdaLm3SY++M+O8oaMloYkzzpTFSmEeoSUUFrMJ3FifN98bnBa9ZKcE0wSSY0kx+fjxhbTitKkxdqbFWMsRaB2BAsMMWS4/kCs06g0nvUAIPY+cK4SiFKwThfxChfmp89KXlRE9D95Fj64L4l8S5Osraa5RweUtAup7TIE998AcXyS0MszhnVCdB0LGxnlO18J1XialAqUdLVGIEmS4WPqbc3MfftjdOyyNB0R+LM6alapWNQVRMal2HZR6DoMe8Gy7EI1UeQp+mmD1PdzAt2A2xZnM4KdJQFVmLBUEC09QOk3PpGMPj3Fqk6OwjeZnew7/wAYpFCypZNviXF+bUrAKBI/fCTx3NfMbVsDv5I6nE83nWf6rnrgdaXzDpLR7TihKTsu4RxNk5WY6IMddJ6Rhw+Bc2tXOBWVHVQHM9JjVHY/vjH4UOG0FBzFOrmKoN11aEN7ARceZnxjSyvH8urtVpZZKBggCk0Ag2gyPecLJWsIydbGhsxV0U67WZkd41SJHMItYXIwh5jiFdy+pxGxERvuPH8YI4pxOSgVflqqwIJ/8vcyJHnGb/V64jfuev8AO2BCFbFlNvRdTy+tCNE2Ebg22v1HaMUZbJidTEiN9JjfpbfFtMhhJN++C6OXaoQlNST2/uT+pxTAiRXlSVM6nv5Nwem9saWXrIBDVAp7DXH/AKrGGTJ/D9F5CrOiNTBwBI3B3ibx2jzjYocGyygK1NZET9vN8SfIiy42ZGfqNVFzrPyyaKDlh1vAWbgWMiZ8YR6Gb0rSj6vlmT1m8nvNwcdGocOpCodVQTFyLktO0kgAzfSML/F/hwVeaWpuoJLshipqYwTA+o9x74SMh69Ce3ESWTspJvf8MD7DAtfMkyQAs7lRf7m+C6eRGt0eVKxBIIPsCMUvw5tQFzO3ScVEdmY+KKLHVvgzM9hgQr7YdEmWGnBk98FUKhF1gkdT0jxj2hlX0FjAHY9Y64tFFo6R+d8EU+prtJJ1Gb98E5PLAkLP1GBOwJ2nBnD+GCoNUkCnFxffx3tjbyPw59LM5YkxoWQ4M7SBHuDibmhoxb0MtPhgp0ioUEggHUs3C9vE/mcX06yimop/LKgQTMXFztbx1/LE6tFVYLpgEAc5Eek97dJ3xW2Q+fU0ooCAQCG6G5mIgGIB3NxAvjmps69EhTpqhKk00XmhIg6riJET5jr2xOnXJnQFQAxD382M3F4nwcUNTLslNbUkBJLWDOkAAiDyAQbdsfPwulP+szs5kkhjTEEyOW8Ww1MFo0P6ISAiogC3YQuruWm87f4MfcKq/wCnoX5jGIAkklZO1+bc32A7zAmmWWohLCQrMdM8p5oGoddtjizh1NT8pWVSCpuRffv/AJvjISRg1eDZd65DoC5WdMfTpsRv6Yx+MfBS1J+USn/I6h+4wyZqsVzRjdjp1SdQCwLGevXHua4k6AqAkgkBion9vyxSMkthTkouK0zkOZ4cadQ0WEODBB69oPnBWT4bVAYgCBEg82/gDDpXpKKjuVDtqS73i3Ttuce5xYWeoT5g9f29MF8oi4jOyHA6roWchEEKWj6QdzHURf2wBmuHMrQEhSeV1A5u+4PQHaOvbDjwjJItN9zrFQmTOyzbt/AwXwPhVNgzNJM6rnqFmdvX74y5GzfzQr8D4aUYs7EKQVAn6iBIPgCZwz5KKdEU6VgR9Ygx3gbmNyfIwRkc9oemopUjrqQWZZYXGxJ3wN8RwK1BIGnWTt1DEdPb7DE5KxkklSCjkwFo1Y+Y7LOppGkBj9I6b7nF9NqZpOtWm6IWEMoENb8AW2nbtjzJUAUoIZZdIFzP1HUb7zOBQSMy9KTopKGVe5N794O2DoIdR4PTVSGbVqYMzEkTCw0GIBjTYdsG0iAArUmOmwKmbDaTBk/pGI8CtWkb1PqPU2Mb9umCOIZNVaxYSAd++B9A/R//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7" name="Picture 2" descr="https://encrypted-tbn0.gstatic.com/images?q=tbn:ANd9GcRxgwDU4pktWfz3-UWrykPXVeozS3rm34-8Ry46v-WNeMGM7jaL"/>
          <p:cNvPicPr>
            <a:picLocks noChangeAspect="1" noChangeArrowheads="1"/>
          </p:cNvPicPr>
          <p:nvPr/>
        </p:nvPicPr>
        <p:blipFill>
          <a:blip r:embed="rId2" cstate="print"/>
          <a:srcRect/>
          <a:stretch>
            <a:fillRect/>
          </a:stretch>
        </p:blipFill>
        <p:spPr bwMode="auto">
          <a:xfrm>
            <a:off x="5580112" y="4293096"/>
            <a:ext cx="2880320" cy="2135883"/>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s://encrypted-tbn0.gstatic.com/images?q=tbn:ANd9GcR_wGKz8IMoBScXrqp03_IA6p17cVebbjkp9S_HmHo37bA1fevf"/>
          <p:cNvPicPr>
            <a:picLocks noChangeAspect="1" noChangeArrowheads="1"/>
          </p:cNvPicPr>
          <p:nvPr/>
        </p:nvPicPr>
        <p:blipFill>
          <a:blip r:embed="rId2" cstate="print"/>
          <a:srcRect/>
          <a:stretch>
            <a:fillRect/>
          </a:stretch>
        </p:blipFill>
        <p:spPr bwMode="auto">
          <a:xfrm>
            <a:off x="1115616" y="548680"/>
            <a:ext cx="6912768" cy="513472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More than 100,000 Copts have left Egypt during nine months last year</a:t>
            </a:r>
            <a:endParaRPr lang="en-GB" dirty="0"/>
          </a:p>
        </p:txBody>
      </p:sp>
      <p:pic>
        <p:nvPicPr>
          <p:cNvPr id="87042" name="Picture 2" descr="http://mychristianblood.blogspirit.com/media/00/02/1097306659.3.jpg"/>
          <p:cNvPicPr>
            <a:picLocks noChangeAspect="1" noChangeArrowheads="1"/>
          </p:cNvPicPr>
          <p:nvPr/>
        </p:nvPicPr>
        <p:blipFill>
          <a:blip r:embed="rId2" cstate="print"/>
          <a:srcRect/>
          <a:stretch>
            <a:fillRect/>
          </a:stretch>
        </p:blipFill>
        <p:spPr bwMode="auto">
          <a:xfrm>
            <a:off x="971600" y="2060848"/>
            <a:ext cx="7200800" cy="388843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lordalton.files.wordpress.com/2013/12/chang-song-taek-executed-by-north-korea.jpg"/>
          <p:cNvPicPr>
            <a:picLocks noChangeAspect="1" noChangeArrowheads="1"/>
          </p:cNvPicPr>
          <p:nvPr/>
        </p:nvPicPr>
        <p:blipFill>
          <a:blip r:embed="rId2" cstate="print"/>
          <a:srcRect/>
          <a:stretch>
            <a:fillRect/>
          </a:stretch>
        </p:blipFill>
        <p:spPr bwMode="auto">
          <a:xfrm>
            <a:off x="2267744" y="908720"/>
            <a:ext cx="4953000" cy="3384376"/>
          </a:xfrm>
          <a:prstGeom prst="rect">
            <a:avLst/>
          </a:prstGeom>
          <a:noFill/>
        </p:spPr>
      </p:pic>
      <p:sp>
        <p:nvSpPr>
          <p:cNvPr id="3" name="Rectangle 2"/>
          <p:cNvSpPr/>
          <p:nvPr/>
        </p:nvSpPr>
        <p:spPr>
          <a:xfrm>
            <a:off x="1187624" y="4413883"/>
            <a:ext cx="9828864" cy="599292"/>
          </a:xfrm>
          <a:prstGeom prst="rect">
            <a:avLst/>
          </a:prstGeom>
        </p:spPr>
        <p:txBody>
          <a:bodyPr wrap="square">
            <a:spAutoFit/>
          </a:bodyPr>
          <a:lstStyle/>
          <a:p>
            <a:r>
              <a:rPr lang="en-GB" sz="3200" dirty="0" smtClean="0"/>
              <a:t>Kim Jong Un’s uncle: Chang Song Taek  </a:t>
            </a:r>
            <a:endParaRPr lang="en-GB" sz="3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AutoShape 2" descr="data:image/jpeg;base64,/9j/4AAQSkZJRgABAQAAAQABAAD/2wCEAAkGBxQTEhQSEhQVFhQVFRQXFBcVFBQUFRUUFRQWFxUVFBQYHCggGBolHBQUITEhJSkrLi4uFx8zODMsNygtLisBCgoKDg0OGxAQGiwkHyQsLCwsLCwsLCw0LCwsLCwsLCwsLCwsLCwsLCwtLCwsLCwsLCwsLCwsLCwsLCwsLCwsLP/AABEIALgBEQMBIgACEQEDEQH/xAAcAAABBQEBAQAAAAAAAAAAAAACAAMEBQYBBwj/xABHEAABAwIEAgcEBgULBAMAAAABAAIRAwQFEiExQVEGEyJhcYGRMqGxwQcUQlJi0SNys9LwFSRDU1Rjc4KSwuEWM4OiNESy/8QAGgEAAgMBAQAAAAAAAAAAAAAAAQIAAwQFBv/EACoRAAICAgIBAwMEAwEAAAAAAAABAhEDIRIxQQQiURMyYXGBsfBSofEj/9oADAMBAAIRAxEAPwDyYIwFOpYdDc9TQcBxKiQr00yliCMIqNEuMNEqwZZsZrUdr90I2kCiExs7KXRsKh2afPRPfXwNKbAO86lA+7ed3Hy0R9wND7MJfxLR5p7+RXji31VfJO5Pqru9s3vDMgOjddUG2mtk0yEcKqDhPgVHfRc32gR4hWrbJ7G5jVAPKU1TxRw0dDh3hFSk+tgaRXBErQMoVdv0bvco91h7qep1HMbJ1JdCtENFC7CsMOw3rgQ09scDxTNpbYErK9KE9XtnMOVwIKDKitgAhchHlSIUIBCRCLKlChAIXIRwuQoQAoYThCEhAI24ISE4WoSEKIMkIHBPEIHNQChhwQEJ4hNuCDGGXBCBqnSE2QlYR+qFGDSeHFS9xPGEyHlpjgkHF1CSd60LiXYR3E7svP4Rt3oLO0L9dmjcp7J1r9NGN+AUhl0w/o4hmwPfzRWlSA9vY3Uuw0ZaQgcXcSou6fqWTg4NAmdjzU1lFlLV/afy4BOml0K7fZGtrF79hpzOgU4Yexv/AHKg8Ao1e+e7jA5DRMtCapP8C2kWQNuODiri6vKbMmjgC3htCz9O1eRow+itsYtahFMBpIDeSSUVaVjJuuht1vRqEkPIJ5jRM1cKcCILSDxlRKlc0xBEE8wpFoXOaAePL4KnNneLSZZjxc9skUsHJ+0Ce4Ej1TmerQ0dD2fd1U6zcGmOXBWVxRzMnSO+fiFz5esyt7Zrj6eFGRrXFJ7uxLHcWO/2u2KOzrupvDm7g/wE9e4O5x2mTy+cLrrZzRLhDmmDyPKeR2W7B6tSXGZmzemcfdE2X1eneUg6O1HmCqK0wjtPt3jtbsdzVrhA0Faj/wCRnzVtcsDiyqN2nXmjzcHxXX8C8VLZ5vc0CxxY4agppbHpjhsltRu50KyVWmWkg7hbMc+cbM848XQ2uQiSVggC4jXCFCAEICE4QuEKBGyhKcIQlAg0UDgniEBCDCMOCbcFIcEqVu57gxjXOcdmtBJPkErGREcjtLKpVdkptLnd2wHMnYDxWywjoK4w65OUf1bSC7/M7YeU+IWptrKnSbkpMDW8hx7ydye8rLk9RFdbLo42+zzTEcFq0ABVAIIEOaSWg/dJjQqvqMnTjC3HTm+y030gDPYk8BDmu8+CwzKs7xKONylG2B0nSI2Q8ikpebvCSeyDt04NApt/zHmVHpUySANygmdeasrMdWzrD7R0b+ab7UL2ywo120wKTjLiN/uquurVzXa6zseajZiTJ3K0Vg8MY0Vtz7M8OSWuGw/dohW+HADNVOUcuJT/ANfYzSkweJ3UbEmPDu2ZB2PCO5cs7Vz9mz37BPSatsW90h44lVP2o8ArHFbyo0shxHYCjtwxrfbqtHcFYYraUyWzUghmmm6VuFrQUpUZe9unVXhztY0HgrWk9zBAGsear7C3GcF2oBEeJWrt6bXOBieBC5OaVuzpYYETDg4nYD4+a1FC3Dm67Bds8NZMwR/p+atvqLQInwlqyuSNsYJEBlJgEAaql6R0DGYAQRlcPGcp9dP8xWnrUWt4k+g9ypMXMA+BiefAoRew5UnEzHRjFXUXc2zBW+qjMzPT5bLzKzYczgOJJb5aj5rfYPcl1FtRmpAhzfBdde6Cl56OM/bJoLHdbcHYgt9ZWe6WWOXJUA9oCfFaHHLoPoDLxe0EctVzpRbza/qgFPilxa/USatM8+hchEkuiZAIShdKRKhASEBCMoYQIBC4QnChKARy1sKtWeqpVKkb5GOfE7TlBhXth0CvKurmNpN51HQf9DZPrC2v0P8A/wAW4/xvjTZ+S17wseXPKLcUaIYk1bPP7H6NaLNa9V9Q8mjq2ee7j5EK+tsNpUG5aNNrBxyjU/rHc+au6wVRVuhncyCMo1MaEkTDeZjVY55JS7ZeopdEa4MCSohEkeSfGpJ1jhPy4fHxTVSoGy87NBcfISkG7MvjVel1jyKJuDnBy7MBA+046Rw2OsLB49ZOpVSHNa0vHWBjSXBgc50Mk7kQt3hlcOpVqQJFR+ctMEhriIL+QIgRK83qPLu0SSTqSTJPiSj6Tk/UZFeo63bv4fwl+1lWRVFX2NQkiSXTKSVa0szg3mVLxGrLso2boFzCG6ud91pUfcyotyJ4J+FUASXu9lmvmgua5e4uPl3BSKgyUGji8yfBcw7Dn1T2RpOpRTW5MD+CzwiHsIrewNieaHFKz2HI3ss4RxHitCMBY5jWEmAOHNNU8DcQab9WfZPEKhZY3ZY4OqMi0SVcYzIc2P6taGlhFKhTJ0LuZUu1bRrsI7JJaWmNwCIKmTMpLS0SGOn2ed0anbDY2K0FpcCmWuPIeapKbDTcaThqyQTxGUwVorG3bXbvBGhXNydbOljW9Ha/SdnAOPhkmOcZgU9h3SCrUlrC4xvpJjfnomaeAsYSI1Ig9nWORcdI8la9H7WnTrACDmDgdu6PmqpKFaNEOd7KN/THKe00u11dMDfwJ4Kb/wBQCscpZB257p6rhDMzsrZgmRAka8J3TrLFjGl7hEDQH2u8koNwrSA1O9sobKhluGk7Zi33GPirno9ddTcPpH2XHRU10+HNcPvT5gqxu6Ga6p/iAPmuvggvpb83/o5OeX/prwX2O2J7L2bZgXDz3UjpIYtneA+Cew+6D5pv9ppgjmOBVf0xeerbTbu9wCSNuUYvwCVU2jEVLUhjXnZ2yYWl6UW3V0qLOQ+SzRXQxy5KzLJU6OQhIRQknFBhE2gTrwUmxtsx12BU3ESGjKPNK2EphSRZB3lPObOvuQTrv5BQh6f9FbcttXHOuP2bVrKrSdjHlKy/0Y0otKjvvV3R5U6Y/Nat2m65mb72bcf2orLphnQTHEn89B5BQqluNS7X4f8APmrSu/l+QVZcP8/gFQxxiood7QzU3iY7J17uKmAk/wAb+Cj4iIoVTt2CPVCPYyu9dmWo1KYtajc/VZw9udxDS4x2chzaanXReYlbDpJcW4t2sZT/AE74zVC37LXTAdPMRCyDlb6DE4vJPful5/H98/HgozN2k/AC6kkt5SX1lZPFOoNJMRqmW4Y/u9VyweTTqCTsOKZoZnENBMnvKEbt7GdaLq/w97sgEaNA3V/hVJ1IMpho19o96rqmH1A5j9w1uuvFBh16TUzPmc0AcAqXco0OqTNkxKpctbGYxKqaGOszljpBmFKvWsLZEOMyBO6o4NPZZy+DP47Ve8nU6HYbQoGCVy2s2HQCdVr6TWMY574kjY8O5ZWzsnVnk02yJ8gtmOScWvBROLtMm9MLItq9a0S17dxz+0CP9JnvVVg125p7J13A58x4rXXuI2bafVV7im1wjZ7S5rh3axx3WPoXlH6w8W781MEZXfekDMBIHGVzZw0zoYp7RvbG/bUZ2gQQIM7zyWddijbS57W5cTrtliWx704bh7IefYkZiN44fJQsXxW1OrySdIgZnLNGOzc3o0GC4mKrqtcDQZRoD2t5jw0Q4pdtrgBvkIgkqnwnpEGjJSt6zqf9ZlIHrEeqsqVZgY6qDBdmJGnNCUWndB5XEqThtV+rRI1G8bHVWGIk06tuTuAJVELh3BxEkmATxMq6xKgaj6TBuGSu7GDhGKfwefnJSk2vkucfBpPp3LO4O7wU+xor3DXfZY0HzK60ivaEcQ0jzC70ZpdXQzu3MkrO3UfytFnb/HZRdOK81Gt5BZlWGNXHWVXP4E6eAVet+KPGCRmnK5NiK5K7CSsELbD2Q09+qhXb8zlNtSCwTw96jPYc0ASq/IxGpyTpudApFSycNdBzKlCgWMDygr3QcIOnzQbCeodAaOWxp/ifVd/7kf7VdVTGoHn/AMqu6G0clhbt/C4/6qj3fNWVamOK5mT7mbYdIq7l5Om/cP4/NRDT5+nBTq54BRiFSxhohQMepk21QNGpy+gIJViQqvpLUIpNDZlz4049k6fBRXeuyzHHlJJnk+M3TTNMtOamTlcDprGYObHvngqVyn4s2K1Ucqjx6OI+SguXRxY+EK/f932Y8krk2CuLqSsELnCLV8ukGHAhTejtk4VZc0wOauLSuxwGUjwVjTCySyvaovUFok0wsnjrDSqEDY9rzWsprL9OKrKeV5OpGjeJHOOXehhaUtkyK1obu6RqhtWnqdA4DcFSa18LdjS9w6yNJOyxrMcrAEU3ZAd439Tt5QoTiXGXEkniSST5lWufgVQ8mxr9K6RBLmOc+I7JhvmT+SzmIY1WLCxrixh3a0kT+s7d3ht3KM1qj1tTCRtjJEM0tJVlgp7Lo3a4HyOnyUeo1SMBqhlYA+y/smdtdp89PNDvQ6dOzbYTiBeAyo7sHeRJB5KWcOex36N8A7EEQR3SqavhLm6s1bv3jy4oKV7UADQ4xPNZJYnF6N0MqfZfVLWsYa+rmaTsDoqzpliIpta2nJIysLo0EAujx0Pqm23VVxygmToAD81KxzCMtjU4lpY+f84B9xKOPE2+TFzZVxpGfsce1GdmxElv5H81usBx62q3BcajWDIGtFTsSeWunvXldMQVKaVteSUls56gl0eudHrgCtVoE6Ekt5a8l3Hrs9m1o7n2o4BeVW1d1MyxzmEcWktPuVvhXSetRqdYctQnfrBJ8nDUH1Q5Lly/tk4uqL7pBRDHtpj7LRPiqmE3c44Kzy94LS7zA80YcDst2KScezLNNMNBCKVxxVgpYWLgW5TwOhTlSoWnM3moFncZXa6g7qy7IB5Ez4Kt9hQ6+8a9na0VbaAF/aII4Ll4zKd/DkVHaddR6KUE916Oj+aUANuqb7xPzUi5dAUToyf5pbj+4pf/AIaiv6nBcqb2zdHpEOoUEI1xyqCNQmcQoBzQPMeMqtxTpNQoyM2dw+yzX1OwTGH9LaFeGGab9gHxB8HDTyMKUwnk+Nt/nFf/ABqv7Ryr3K06QiLq5/x637Ryq3FdVdIxvsCEl2UlCE2m9zSSDBB1WtwfGG1IadHRqszcN6xvWN32ePmo9uHFwDd+5VuCmtjqTiz0umV5n06qkXtQk6AUx4DI06eZK1tvfkAMzDrQPI9yynTiv1jmvczK8dh34hqWny19VnjjaZbyRSju2TrVX0Kkaeh71Nt6kohH3GAo7SNSfBPVELG6aqEAeE2WR4/Dkn+qHAQheFCHpOA1utpNdtmaD4GNVExyxk9kdriR8xxKHoJWDqBE60nGf1Xdpp8NXDyU3Ab1tcuLjBJJiC49wga93krKtbLsYPR6i1rg14h7tnHj+Hu+cK46TUIsbo/3fzCz9/bOqVHNaS3JrI0cHAy3floVoMSvOuwuu6If1bmvHJ7NXeRgEdzgg410SfZ5HkO8J9oUi3otNOXPh51Y2AQRJDszp01jYHdQ4J32GwHHxVSlYMmGeNJy8/lfh/w0PpFC52hSp7Jio6FIw64LagbPZdIjvgkH3KKXI7ATWb3Gf/VybHakhJ/azRSuFKVwldIxnCFNtLv7LoI71CKElKwlxcMa8dpwAHJMUbAPcGsJ148hzUG3pF7mtHEwtrApMmnSnQDSAfOd1j9Tn+lpds1emwfVdvpGxtcYo29vTaXZiyjTbDebaYBBdtwTGG4n9YBqRAmBvrA135E7rEMw2tV/SVD1VKAS48j93mTwTWM9ICGCjSmnRaI/E4fiPM8u/WVz1yfZucYVUezW4x0npUZaz9I/k09kH8TvkPcsPjXSSrVkPfDfuMlo8wNT5rP1L1x7h3clGeVrw4VJWzHknwdD1a85BRzcu4OI8DB8iEDim3FaliivBS5yYNRxJJJJJ3J1JPMnimXJxxTTiiwApJJIELtlu6n226gEh4T5ytYX0hObf8KnW1QCs9h2cAVEv7Z1B2dnsH2hwVClbp/9LWqKkPMzJnmn8QxBj7d7agDiGnI4bh2w96euKTatM9UYdBOXvjgsvVcMggjtax3g/kUcuTpUTHDt2R2Up3/jxSMtcD6+HzT1IIq9OR8FUiwfmQuEafBM2j9PBPhQgQdIlC4LjNCR5j5j+OaNQhoeg+Y1KjGGHGnmGgIc1py1G+Ye13/jWnwC16u6eWiAYLhwnjCw3R6+NC5o1h9moMw+8x3Ze3zDivWLe3HWOqDUO1B5tOoVsC3EthXFh1lUvHECe4jj70ZwjLRuAft03COE5SJ8dvRWFF4bPJWYaHUp5tPwRY2ReT5xnQeE/mpNxTDHuYHB4Gzm6tcOBHrtwTGWIHLRFS5clRRS3Y252qKrUytlA4apm/OgCIDtCSJPFTcIqDrtTGhA8dI+ajUxomaLe1m+7t4poummLJWqNghlcBnVJdExCJQkrpTdRwAJJgBAJa4E0Zy48PmtDWvjl0jv1+MrMYC4Fud2zthxAB08/wA1fYcxhPaBIBkTIE8Oz+a4nqZcsjkdr0seMEhipTrwHOk0xqANXtZybmIA/JZfEXuc4mTBJLQeA4ea1eP42MvVtI10dHALIVHSSYhH02N5JWxPUyjjWuwIhA4oim3Lr1RyuwHFNuRuTTkBgSU24oiEDglYTiS4klCXl9eAVWVGmRGq0lMtqM5hwVVUwim7YR4J2wtalHRpzN5HdZZOLSouSaZSXlA0qhb6HuWZrth5HevRMas+sbmGjmjWeS85qVMzieZTympRXyCKpsk0wn0xTT0pEORmdl8cDqpDSo9cag8inGvUIPOEjvB0SDkJrABR7etJM8dR81CEwniN9x4jZe1YLUD7ei9uzqTI8MoC8Ulet/R3XzYfSndjqrPIVHED0IVkHstxPZdv2IVrg75plp3bPof+VVvcn8Luf0hbzb8D+Sdl2RXE8IuRDnfrO+JQnTXy/JO3wirUHKpUHo8hM1Dp3qgyHCNVEvTqpIfxXLdreuYXxkaQ5wIzBwBBykcZUIADou2/sruJVqf9GHaQOAEDiRuXd6Gi7RQhPw7EyCGP9nYHlynuV3KyVeroRp75VlYYyDDXwIAEzvHMELTiy1qRRkx+UXDnxqs9ieIZzA9kbd/eV3EcRLuyNG+8+Kq3uS5cvLSDjx1tmu6L4gMoZIls7+OhHkfcrzEHnSHcPd3rzFlUtMjQq2s8Qq1Jaa7GDnUkehDSsjxW7NcclKizxK8LCHZSWTDnDgeCMVARI1B2TlnXosp9W54qNg53fZM6kyVX4ayGuyz1eY9Xm0dl71rwe32mbPv3Etzk05yMlNuWgoAcUDiukoErCSLejOpTNyRPcNlLqOgeQVbUdufRVjBapKPJ5pIWGi7pYjXG7SfJS6d9cO2bCrLbF3t3hys6OPt4tKqcX/iPa+SNjra7aDnvdvDSBydoZ/jishnjYSr/AKVY31obSZIaO07vPAeW/ms/TbxS/qOiTTa47ujwhGWEbOPnBTTKqcL0AjdRx0nnoRxRF0BDVagqHggQ4JcVNNDQRuNvFDa0wBKt+j2Hi5uqNuXFoqPylw3AgnT0RIVlN0hei/Rdd/oK9P7tUO8nsaPjTK07PoRt5J+s1te5n7qu+jv0X0bQ1CyvUd1gaDmDfsl0EQPxFGL2PB07ZVvemLS4y12d5j10+a2buhjD/Su9Amv+hKch3XPkdzVZyRc8kaPnLFf+/W/xq37Ryjgr3S5+ha3e97zc1pe5ziIpxLnFxA070y76D7f+1VvSn+6qjMeHEdkHhJHmNfgVyV7k36EKGXL9arRM+zT3iOS4foPt/wC1VvSn+ShDwKuio1TpAJXuzvoItj/9qv6U/wB1dH0FW231uv6Ux/tUIeIudO4179UyQBqN+a94b9B1sBAua3pT/dQO+g22/tNf0p/uqEPA3FMvcvfK30G2wBIua8weFPl+qvB72jkqPZM5HubPPK4j5KIIwkkpmG2RqO19ke0fkO9OlehW6DwzDzU7R0aPUnkFfRAgbDZEAAABoBoEDitMYqKM8pNguKbcuucgJTAOOXKR7QXCUIdrKRhRLrnT4eCgOE+qHr3cT4cPLxUZ1z3lZ/rLwjQsLJnVHkuqB9aPMriH1PwH6L+SWEYKANKcaw9yu5Ip4spq7pcfE/FdDpIHDRSKlg6TtueKVOzcCCY0In1VLLUTWBsuGVmgP2R3fmnXVW5QMlPQmT1bZjhqrYYnTDHBrdTHAKtdd1onreySRl0mNDJ0219yr2xmqNAcJp0qdv1lJrqrz1lRoAblotElmn2jpqe9BSxS7rui1p0LWjsGspU9B+J5aS4+iqri+JLIe4wADJ35/FXVtj1GmABMJJykvtLcai/uHauA1ajSK/U547NWmAx+bgKjQ0B7feOHJWPQbouaNzRq1jLw8ZWtOjZ4k8T7lT3XSCm/7wG4jn3q66H9IBUuaVMkkl4jyVTeSi2sXZ7uHrrXKPmRNetBlJIchqVQ3UmOGvMpsOUe/t+sZlmNQfTZGyEtlw07OB/4RiqDOu26paWFlogO5k95JkyidZ6mHAOPjyhC2Si3dVAEkoHXAH2v4Kp6eHHSahOkblSLizDntfmhzQAOWh4hS2SiwNcadrdFn71TvwyQe1JkETMCCT80VpaOa+S4loaANftcSpbCW3WLhemcyEuRsA652h8Cvj3pA2Lq4HKtV/aOX15O6+TulVAC8udf6apw/EVEyMgYdZmo6Nmj2j8h3rSU6YaA1ogBU9riDabcob4nmeZTv8rjktMJRSKZxk2WLim3FQf5Vb3oTibe9P8AUiJwkTEDioZxJvegOIt70OaJwZMKAlRDfjvQm9Hel5oPFj2bVzee3ceB9UNRgcz8Q3+cqM64BM6oX3E5t9Vmcfdo1KXtQ3ISQz3lJNQObOZjzXQ48z6pJIihNf3pzrEkkGETXlEXJJJSBNcu50klCBtK0v0en+f0P1kkkH0FH0lnQPrZY4pJJbICL0cj6JC+HI+i6kpYRwXWkwfRNVHjcg811JSwDYDOToRZG/dOiSShA23MaZSl9akGGnT3pJKWQb+u8MpnijbcTGh19ySSlkHQV8sdNBF/dD++f+aSSZEKFxQpJJyClcSSRFEkkkoASSSShBJJJKEEkkkoQ//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15716" name="AutoShape 4" descr="data:image/jpeg;base64,/9j/4AAQSkZJRgABAQAAAQABAAD/2wCEAAkGBxQTEhQSEhQVFhQVFRQXFBcVFBQUFRUUFRQWFxUVFBQYHCggGBolHBQUITEhJSkrLi4uFx8zODMsNygtLisBCgoKDg0OGxAQGiwkHyQsLCwsLCwsLCw0LCwsLCwsLCwsLCwsLCwsLCwtLCwsLCwsLCwsLCwsLCwsLCwsLCwsLP/AABEIALgBEQMBIgACEQEDEQH/xAAcAAABBQEBAQAAAAAAAAAAAAACAAMEBQYBBwj/xABHEAABAwIEAgcEBgULBAMAAAABAAIRAwQFEiExQVEGEyJhcYGRMqGxwQcUQlJi0SNys9LwFSRDU1Rjc4KSwuEWM4OiNESy/8QAGgEAAgMBAQAAAAAAAAAAAAAAAQIAAwQFBv/EACoRAAICAgIBAwMEAwEAAAAAAAABAhEDIRIxQQQiURMyYXGBsfBSofEj/9oADAMBAAIRAxEAPwDyYIwFOpYdDc9TQcBxKiQr00yliCMIqNEuMNEqwZZsZrUdr90I2kCiExs7KXRsKh2afPRPfXwNKbAO86lA+7ed3Hy0R9wND7MJfxLR5p7+RXji31VfJO5Pqru9s3vDMgOjddUG2mtk0yEcKqDhPgVHfRc32gR4hWrbJ7G5jVAPKU1TxRw0dDh3hFSk+tgaRXBErQMoVdv0bvco91h7qep1HMbJ1JdCtENFC7CsMOw3rgQ09scDxTNpbYErK9KE9XtnMOVwIKDKitgAhchHlSIUIBCRCLKlChAIXIRwuQoQAoYThCEhAI24ISE4WoSEKIMkIHBPEIHNQChhwQEJ4hNuCDGGXBCBqnSE2QlYR+qFGDSeHFS9xPGEyHlpjgkHF1CSd60LiXYR3E7svP4Rt3oLO0L9dmjcp7J1r9NGN+AUhl0w/o4hmwPfzRWlSA9vY3Uuw0ZaQgcXcSou6fqWTg4NAmdjzU1lFlLV/afy4BOml0K7fZGtrF79hpzOgU4Yexv/AHKg8Ao1e+e7jA5DRMtCapP8C2kWQNuODiri6vKbMmjgC3htCz9O1eRow+itsYtahFMBpIDeSSUVaVjJuuht1vRqEkPIJ5jRM1cKcCILSDxlRKlc0xBEE8wpFoXOaAePL4KnNneLSZZjxc9skUsHJ+0Ce4Ej1TmerQ0dD2fd1U6zcGmOXBWVxRzMnSO+fiFz5esyt7Zrj6eFGRrXFJ7uxLHcWO/2u2KOzrupvDm7g/wE9e4O5x2mTy+cLrrZzRLhDmmDyPKeR2W7B6tSXGZmzemcfdE2X1eneUg6O1HmCqK0wjtPt3jtbsdzVrhA0Faj/wCRnzVtcsDiyqN2nXmjzcHxXX8C8VLZ5vc0CxxY4agppbHpjhsltRu50KyVWmWkg7hbMc+cbM848XQ2uQiSVggC4jXCFCAEICE4QuEKBGyhKcIQlAg0UDgniEBCDCMOCbcFIcEqVu57gxjXOcdmtBJPkErGREcjtLKpVdkptLnd2wHMnYDxWywjoK4w65OUf1bSC7/M7YeU+IWptrKnSbkpMDW8hx7ydye8rLk9RFdbLo42+zzTEcFq0ABVAIIEOaSWg/dJjQqvqMnTjC3HTm+y030gDPYk8BDmu8+CwzKs7xKONylG2B0nSI2Q8ikpebvCSeyDt04NApt/zHmVHpUySANygmdeasrMdWzrD7R0b+ab7UL2ywo120wKTjLiN/uquurVzXa6zseajZiTJ3K0Vg8MY0Vtz7M8OSWuGw/dohW+HADNVOUcuJT/ANfYzSkweJ3UbEmPDu2ZB2PCO5cs7Vz9mz37BPSatsW90h44lVP2o8ArHFbyo0shxHYCjtwxrfbqtHcFYYraUyWzUghmmm6VuFrQUpUZe9unVXhztY0HgrWk9zBAGsear7C3GcF2oBEeJWrt6bXOBieBC5OaVuzpYYETDg4nYD4+a1FC3Dm67Bds8NZMwR/p+atvqLQInwlqyuSNsYJEBlJgEAaql6R0DGYAQRlcPGcp9dP8xWnrUWt4k+g9ypMXMA+BiefAoRew5UnEzHRjFXUXc2zBW+qjMzPT5bLzKzYczgOJJb5aj5rfYPcl1FtRmpAhzfBdde6Cl56OM/bJoLHdbcHYgt9ZWe6WWOXJUA9oCfFaHHLoPoDLxe0EctVzpRbza/qgFPilxa/USatM8+hchEkuiZAIShdKRKhASEBCMoYQIBC4QnChKARy1sKtWeqpVKkb5GOfE7TlBhXth0CvKurmNpN51HQf9DZPrC2v0P8A/wAW4/xvjTZ+S17wseXPKLcUaIYk1bPP7H6NaLNa9V9Q8mjq2ee7j5EK+tsNpUG5aNNrBxyjU/rHc+au6wVRVuhncyCMo1MaEkTDeZjVY55JS7ZeopdEa4MCSohEkeSfGpJ1jhPy4fHxTVSoGy87NBcfISkG7MvjVel1jyKJuDnBy7MBA+046Rw2OsLB49ZOpVSHNa0vHWBjSXBgc50Mk7kQt3hlcOpVqQJFR+ctMEhriIL+QIgRK83qPLu0SSTqSTJPiSj6Tk/UZFeo63bv4fwl+1lWRVFX2NQkiSXTKSVa0szg3mVLxGrLso2boFzCG6ud91pUfcyotyJ4J+FUASXu9lmvmgua5e4uPl3BSKgyUGji8yfBcw7Dn1T2RpOpRTW5MD+CzwiHsIrewNieaHFKz2HI3ss4RxHitCMBY5jWEmAOHNNU8DcQab9WfZPEKhZY3ZY4OqMi0SVcYzIc2P6taGlhFKhTJ0LuZUu1bRrsI7JJaWmNwCIKmTMpLS0SGOn2ed0anbDY2K0FpcCmWuPIeapKbDTcaThqyQTxGUwVorG3bXbvBGhXNydbOljW9Ha/SdnAOPhkmOcZgU9h3SCrUlrC4xvpJjfnomaeAsYSI1Ig9nWORcdI8la9H7WnTrACDmDgdu6PmqpKFaNEOd7KN/THKe00u11dMDfwJ4Kb/wBQCscpZB257p6rhDMzsrZgmRAka8J3TrLFjGl7hEDQH2u8koNwrSA1O9sobKhluGk7Zi33GPirno9ddTcPpH2XHRU10+HNcPvT5gqxu6Ga6p/iAPmuvggvpb83/o5OeX/prwX2O2J7L2bZgXDz3UjpIYtneA+Cew+6D5pv9ppgjmOBVf0xeerbTbu9wCSNuUYvwCVU2jEVLUhjXnZ2yYWl6UW3V0qLOQ+SzRXQxy5KzLJU6OQhIRQknFBhE2gTrwUmxtsx12BU3ESGjKPNK2EphSRZB3lPObOvuQTrv5BQh6f9FbcttXHOuP2bVrKrSdjHlKy/0Y0otKjvvV3R5U6Y/Nat2m65mb72bcf2orLphnQTHEn89B5BQqluNS7X4f8APmrSu/l+QVZcP8/gFQxxiood7QzU3iY7J17uKmAk/wAb+Cj4iIoVTt2CPVCPYyu9dmWo1KYtajc/VZw9udxDS4x2chzaanXReYlbDpJcW4t2sZT/AE74zVC37LXTAdPMRCyDlb6DE4vJPful5/H98/HgozN2k/AC6kkt5SX1lZPFOoNJMRqmW4Y/u9VyweTTqCTsOKZoZnENBMnvKEbt7GdaLq/w97sgEaNA3V/hVJ1IMpho19o96rqmH1A5j9w1uuvFBh16TUzPmc0AcAqXco0OqTNkxKpctbGYxKqaGOszljpBmFKvWsLZEOMyBO6o4NPZZy+DP47Ve8nU6HYbQoGCVy2s2HQCdVr6TWMY574kjY8O5ZWzsnVnk02yJ8gtmOScWvBROLtMm9MLItq9a0S17dxz+0CP9JnvVVg125p7J13A58x4rXXuI2bafVV7im1wjZ7S5rh3axx3WPoXlH6w8W781MEZXfekDMBIHGVzZw0zoYp7RvbG/bUZ2gQQIM7zyWddijbS57W5cTrtliWx704bh7IefYkZiN44fJQsXxW1OrySdIgZnLNGOzc3o0GC4mKrqtcDQZRoD2t5jw0Q4pdtrgBvkIgkqnwnpEGjJSt6zqf9ZlIHrEeqsqVZgY6qDBdmJGnNCUWndB5XEqThtV+rRI1G8bHVWGIk06tuTuAJVELh3BxEkmATxMq6xKgaj6TBuGSu7GDhGKfwefnJSk2vkucfBpPp3LO4O7wU+xor3DXfZY0HzK60ivaEcQ0jzC70ZpdXQzu3MkrO3UfytFnb/HZRdOK81Gt5BZlWGNXHWVXP4E6eAVet+KPGCRmnK5NiK5K7CSsELbD2Q09+qhXb8zlNtSCwTw96jPYc0ASq/IxGpyTpudApFSycNdBzKlCgWMDygr3QcIOnzQbCeodAaOWxp/ifVd/7kf7VdVTGoHn/AMqu6G0clhbt/C4/6qj3fNWVamOK5mT7mbYdIq7l5Om/cP4/NRDT5+nBTq54BRiFSxhohQMepk21QNGpy+gIJViQqvpLUIpNDZlz4049k6fBRXeuyzHHlJJnk+M3TTNMtOamTlcDprGYObHvngqVyn4s2K1Ucqjx6OI+SguXRxY+EK/f932Y8krk2CuLqSsELnCLV8ukGHAhTejtk4VZc0wOauLSuxwGUjwVjTCySyvaovUFok0wsnjrDSqEDY9rzWsprL9OKrKeV5OpGjeJHOOXehhaUtkyK1obu6RqhtWnqdA4DcFSa18LdjS9w6yNJOyxrMcrAEU3ZAd439Tt5QoTiXGXEkniSST5lWufgVQ8mxr9K6RBLmOc+I7JhvmT+SzmIY1WLCxrixh3a0kT+s7d3ht3KM1qj1tTCRtjJEM0tJVlgp7Lo3a4HyOnyUeo1SMBqhlYA+y/smdtdp89PNDvQ6dOzbYTiBeAyo7sHeRJB5KWcOex36N8A7EEQR3SqavhLm6s1bv3jy4oKV7UADQ4xPNZJYnF6N0MqfZfVLWsYa+rmaTsDoqzpliIpta2nJIysLo0EAujx0Pqm23VVxygmToAD81KxzCMtjU4lpY+f84B9xKOPE2+TFzZVxpGfsce1GdmxElv5H81usBx62q3BcajWDIGtFTsSeWunvXldMQVKaVteSUls56gl0eudHrgCtVoE6Ekt5a8l3Hrs9m1o7n2o4BeVW1d1MyxzmEcWktPuVvhXSetRqdYctQnfrBJ8nDUH1Q5Lly/tk4uqL7pBRDHtpj7LRPiqmE3c44Kzy94LS7zA80YcDst2KScezLNNMNBCKVxxVgpYWLgW5TwOhTlSoWnM3moFncZXa6g7qy7IB5Ez4Kt9hQ6+8a9na0VbaAF/aII4Ll4zKd/DkVHaddR6KUE916Oj+aUANuqb7xPzUi5dAUToyf5pbj+4pf/AIaiv6nBcqb2zdHpEOoUEI1xyqCNQmcQoBzQPMeMqtxTpNQoyM2dw+yzX1OwTGH9LaFeGGab9gHxB8HDTyMKUwnk+Nt/nFf/ABqv7Ryr3K06QiLq5/x637Ryq3FdVdIxvsCEl2UlCE2m9zSSDBB1WtwfGG1IadHRqszcN6xvWN32ePmo9uHFwDd+5VuCmtjqTiz0umV5n06qkXtQk6AUx4DI06eZK1tvfkAMzDrQPI9yynTiv1jmvczK8dh34hqWny19VnjjaZbyRSju2TrVX0Kkaeh71Nt6kohH3GAo7SNSfBPVELG6aqEAeE2WR4/Dkn+qHAQheFCHpOA1utpNdtmaD4GNVExyxk9kdriR8xxKHoJWDqBE60nGf1Xdpp8NXDyU3Ab1tcuLjBJJiC49wga93krKtbLsYPR6i1rg14h7tnHj+Hu+cK46TUIsbo/3fzCz9/bOqVHNaS3JrI0cHAy3floVoMSvOuwuu6If1bmvHJ7NXeRgEdzgg410SfZ5HkO8J9oUi3otNOXPh51Y2AQRJDszp01jYHdQ4J32GwHHxVSlYMmGeNJy8/lfh/w0PpFC52hSp7Jio6FIw64LagbPZdIjvgkH3KKXI7ATWb3Gf/VybHakhJ/azRSuFKVwldIxnCFNtLv7LoI71CKElKwlxcMa8dpwAHJMUbAPcGsJ148hzUG3pF7mtHEwtrApMmnSnQDSAfOd1j9Tn+lpds1emwfVdvpGxtcYo29vTaXZiyjTbDebaYBBdtwTGG4n9YBqRAmBvrA135E7rEMw2tV/SVD1VKAS48j93mTwTWM9ICGCjSmnRaI/E4fiPM8u/WVz1yfZucYVUezW4x0npUZaz9I/k09kH8TvkPcsPjXSSrVkPfDfuMlo8wNT5rP1L1x7h3clGeVrw4VJWzHknwdD1a85BRzcu4OI8DB8iEDim3FaliivBS5yYNRxJJJJJ3J1JPMnimXJxxTTiiwApJJIELtlu6n226gEh4T5ytYX0hObf8KnW1QCs9h2cAVEv7Z1B2dnsH2hwVClbp/9LWqKkPMzJnmn8QxBj7d7agDiGnI4bh2w96euKTatM9UYdBOXvjgsvVcMggjtax3g/kUcuTpUTHDt2R2Up3/jxSMtcD6+HzT1IIq9OR8FUiwfmQuEafBM2j9PBPhQgQdIlC4LjNCR5j5j+OaNQhoeg+Y1KjGGHGnmGgIc1py1G+Ye13/jWnwC16u6eWiAYLhwnjCw3R6+NC5o1h9moMw+8x3Ze3zDivWLe3HWOqDUO1B5tOoVsC3EthXFh1lUvHECe4jj70ZwjLRuAft03COE5SJ8dvRWFF4bPJWYaHUp5tPwRY2ReT5xnQeE/mpNxTDHuYHB4Gzm6tcOBHrtwTGWIHLRFS5clRRS3Y252qKrUytlA4apm/OgCIDtCSJPFTcIqDrtTGhA8dI+ajUxomaLe1m+7t4poummLJWqNghlcBnVJdExCJQkrpTdRwAJJgBAJa4E0Zy48PmtDWvjl0jv1+MrMYC4Fud2zthxAB08/wA1fYcxhPaBIBkTIE8Oz+a4nqZcsjkdr0seMEhipTrwHOk0xqANXtZybmIA/JZfEXuc4mTBJLQeA4ea1eP42MvVtI10dHALIVHSSYhH02N5JWxPUyjjWuwIhA4oim3Lr1RyuwHFNuRuTTkBgSU24oiEDglYTiS4klCXl9eAVWVGmRGq0lMtqM5hwVVUwim7YR4J2wtalHRpzN5HdZZOLSouSaZSXlA0qhb6HuWZrth5HevRMas+sbmGjmjWeS85qVMzieZTympRXyCKpsk0wn0xTT0pEORmdl8cDqpDSo9cag8inGvUIPOEjvB0SDkJrABR7etJM8dR81CEwniN9x4jZe1YLUD7ei9uzqTI8MoC8Ulet/R3XzYfSndjqrPIVHED0IVkHstxPZdv2IVrg75plp3bPof+VVvcn8Luf0hbzb8D+Sdl2RXE8IuRDnfrO+JQnTXy/JO3wirUHKpUHo8hM1Dp3qgyHCNVEvTqpIfxXLdreuYXxkaQ5wIzBwBBykcZUIADou2/sruJVqf9GHaQOAEDiRuXd6Gi7RQhPw7EyCGP9nYHlynuV3KyVeroRp75VlYYyDDXwIAEzvHMELTiy1qRRkx+UXDnxqs9ieIZzA9kbd/eV3EcRLuyNG+8+Kq3uS5cvLSDjx1tmu6L4gMoZIls7+OhHkfcrzEHnSHcPd3rzFlUtMjQq2s8Qq1Jaa7GDnUkehDSsjxW7NcclKizxK8LCHZSWTDnDgeCMVARI1B2TlnXosp9W54qNg53fZM6kyVX4ayGuyz1eY9Xm0dl71rwe32mbPv3Etzk05yMlNuWgoAcUDiukoErCSLejOpTNyRPcNlLqOgeQVbUdufRVjBapKPJ5pIWGi7pYjXG7SfJS6d9cO2bCrLbF3t3hys6OPt4tKqcX/iPa+SNjra7aDnvdvDSBydoZ/jishnjYSr/AKVY31obSZIaO07vPAeW/ms/TbxS/qOiTTa47ujwhGWEbOPnBTTKqcL0AjdRx0nnoRxRF0BDVagqHggQ4JcVNNDQRuNvFDa0wBKt+j2Hi5uqNuXFoqPylw3AgnT0RIVlN0hei/Rdd/oK9P7tUO8nsaPjTK07PoRt5J+s1te5n7qu+jv0X0bQ1CyvUd1gaDmDfsl0EQPxFGL2PB07ZVvemLS4y12d5j10+a2buhjD/Su9Amv+hKch3XPkdzVZyRc8kaPnLFf+/W/xq37Ryjgr3S5+ha3e97zc1pe5ziIpxLnFxA070y76D7f+1VvSn+6qjMeHEdkHhJHmNfgVyV7k36EKGXL9arRM+zT3iOS4foPt/wC1VvSn+ShDwKuio1TpAJXuzvoItj/9qv6U/wB1dH0FW231uv6Ux/tUIeIudO4179UyQBqN+a94b9B1sBAua3pT/dQO+g22/tNf0p/uqEPA3FMvcvfK30G2wBIua8weFPl+qvB72jkqPZM5HubPPK4j5KIIwkkpmG2RqO19ke0fkO9OlehW6DwzDzU7R0aPUnkFfRAgbDZEAAABoBoEDitMYqKM8pNguKbcuucgJTAOOXKR7QXCUIdrKRhRLrnT4eCgOE+qHr3cT4cPLxUZ1z3lZ/rLwjQsLJnVHkuqB9aPMriH1PwH6L+SWEYKANKcaw9yu5Ip4spq7pcfE/FdDpIHDRSKlg6TtueKVOzcCCY0In1VLLUTWBsuGVmgP2R3fmnXVW5QMlPQmT1bZjhqrYYnTDHBrdTHAKtdd1onreySRl0mNDJ0219yr2xmqNAcJp0qdv1lJrqrz1lRoAblotElmn2jpqe9BSxS7rui1p0LWjsGspU9B+J5aS4+iqri+JLIe4wADJ35/FXVtj1GmABMJJykvtLcai/uHauA1ajSK/U547NWmAx+bgKjQ0B7feOHJWPQbouaNzRq1jLw8ZWtOjZ4k8T7lT3XSCm/7wG4jn3q66H9IBUuaVMkkl4jyVTeSi2sXZ7uHrrXKPmRNetBlJIchqVQ3UmOGvMpsOUe/t+sZlmNQfTZGyEtlw07OB/4RiqDOu26paWFlogO5k95JkyidZ6mHAOPjyhC2Si3dVAEkoHXAH2v4Kp6eHHSahOkblSLizDntfmhzQAOWh4hS2SiwNcadrdFn71TvwyQe1JkETMCCT80VpaOa+S4loaANftcSpbCW3WLhemcyEuRsA652h8Cvj3pA2Lq4HKtV/aOX15O6+TulVAC8udf6apw/EVEyMgYdZmo6Nmj2j8h3rSU6YaA1ogBU9riDabcob4nmeZTv8rjktMJRSKZxk2WLim3FQf5Vb3oTibe9P8AUiJwkTEDioZxJvegOIt70OaJwZMKAlRDfjvQm9Hel5oPFj2bVzee3ceB9UNRgcz8Q3+cqM64BM6oX3E5t9Vmcfdo1KXtQ3ISQz3lJNQObOZjzXQ48z6pJIihNf3pzrEkkGETXlEXJJJSBNcu50klCBtK0v0en+f0P1kkkH0FH0lnQPrZY4pJJbICL0cj6JC+HI+i6kpYRwXWkwfRNVHjcg811JSwDYDOToRZG/dOiSShA23MaZSl9akGGnT3pJKWQb+u8MpnijbcTGh19ySSlkHQV8sdNBF/dD++f+aSSZEKFxQpJJyClcSSRFEkkkoASSSShBJJJKEEkkkoQ//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15718" name="Picture 6" descr="https://encrypted-tbn1.gstatic.com/images?q=tbn:ANd9GcT2SgVmtDjIQ_kWVpvL4ciRKI_bmJm8GSeFNW_MxhHaEuUihCi1"/>
          <p:cNvPicPr>
            <a:picLocks noChangeAspect="1" noChangeArrowheads="1"/>
          </p:cNvPicPr>
          <p:nvPr/>
        </p:nvPicPr>
        <p:blipFill>
          <a:blip r:embed="rId2" cstate="print"/>
          <a:srcRect/>
          <a:stretch>
            <a:fillRect/>
          </a:stretch>
        </p:blipFill>
        <p:spPr bwMode="auto">
          <a:xfrm>
            <a:off x="1331640" y="2564904"/>
            <a:ext cx="6696744" cy="3600400"/>
          </a:xfrm>
          <a:prstGeom prst="rect">
            <a:avLst/>
          </a:prstGeom>
          <a:noFill/>
        </p:spPr>
      </p:pic>
      <p:sp>
        <p:nvSpPr>
          <p:cNvPr id="115719" name="Rectangle 7"/>
          <p:cNvSpPr>
            <a:spLocks noChangeArrowheads="1"/>
          </p:cNvSpPr>
          <p:nvPr/>
        </p:nvSpPr>
        <p:spPr bwMode="auto">
          <a:xfrm>
            <a:off x="395536" y="103117"/>
            <a:ext cx="828092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1" u="none" strike="noStrike" cap="none" normalizeH="0" baseline="0" dirty="0" smtClean="0">
                <a:ln>
                  <a:noFill/>
                </a:ln>
                <a:effectLst/>
                <a:latin typeface="Calibri" pitchFamily="34" charset="0"/>
                <a:ea typeface="Calibri" pitchFamily="34" charset="0"/>
                <a:cs typeface="Times New Roman" pitchFamily="18" charset="0"/>
              </a:rPr>
              <a:t>If you were to bench-mark the findings of the recent United Nations Commission of Inquiry into the abuse of human rights in North Korea, against the thirty articles set out in the 1948 Universal Declaration of Human Rights, it would be difficult to find a single article which Kim Jong-un’s regime does not breach.</a:t>
            </a:r>
            <a:r>
              <a:rPr kumimoji="0" lang="en-GB" sz="2800" b="0"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GB"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836712"/>
            <a:ext cx="7470648" cy="1224136"/>
          </a:xfrm>
        </p:spPr>
        <p:txBody>
          <a:bodyPr>
            <a:normAutofit fontScale="90000"/>
          </a:bodyPr>
          <a:lstStyle/>
          <a:p>
            <a:r>
              <a:rPr lang="en-GB" sz="3100" i="1" dirty="0" smtClean="0"/>
              <a:t>The 1948 Declaration was born in the in the criminality of twentieth century totalitarianism and the gas chambers of Bergen-Belsen and Auschwitz. </a:t>
            </a:r>
            <a:r>
              <a:rPr lang="en-GB" dirty="0" smtClean="0"/>
              <a:t/>
            </a:r>
            <a:br>
              <a:rPr lang="en-GB" dirty="0" smtClean="0"/>
            </a:br>
            <a:endParaRPr lang="en-GB" dirty="0" smtClean="0">
              <a:ea typeface="ＭＳ Ｐゴシック" pitchFamily="34" charset="-128"/>
            </a:endParaRPr>
          </a:p>
        </p:txBody>
      </p:sp>
      <p:pic>
        <p:nvPicPr>
          <p:cNvPr id="14339" name="Picture 2" descr="http://en.auschwitz.org/m/index.php?option=com_ponygallery&amp;func=watermark&amp;id=710&amp;Itemid=17"/>
          <p:cNvPicPr>
            <a:picLocks noChangeAspect="1" noChangeArrowheads="1"/>
          </p:cNvPicPr>
          <p:nvPr/>
        </p:nvPicPr>
        <p:blipFill>
          <a:blip r:embed="rId2" cstate="print"/>
          <a:srcRect/>
          <a:stretch>
            <a:fillRect/>
          </a:stretch>
        </p:blipFill>
        <p:spPr bwMode="auto">
          <a:xfrm>
            <a:off x="4139952" y="2420888"/>
            <a:ext cx="3541812" cy="3619500"/>
          </a:xfrm>
          <a:prstGeom prst="rect">
            <a:avLst/>
          </a:prstGeom>
          <a:noFill/>
          <a:ln w="9525">
            <a:noFill/>
            <a:miter lim="800000"/>
            <a:headEnd/>
            <a:tailEnd/>
          </a:ln>
        </p:spPr>
      </p:pic>
      <p:pic>
        <p:nvPicPr>
          <p:cNvPr id="4" name="Picture 5" descr="portada9"/>
          <p:cNvPicPr>
            <a:picLocks noChangeAspect="1" noChangeArrowheads="1"/>
          </p:cNvPicPr>
          <p:nvPr/>
        </p:nvPicPr>
        <p:blipFill>
          <a:blip r:embed="rId3" cstate="print"/>
          <a:srcRect/>
          <a:stretch>
            <a:fillRect/>
          </a:stretch>
        </p:blipFill>
        <p:spPr bwMode="auto">
          <a:xfrm>
            <a:off x="539552" y="2420888"/>
            <a:ext cx="3312368" cy="345638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899592" y="1358285"/>
            <a:ext cx="72008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the gravity, scale and nature of these violations reveal a State that does not have any parallel in the contemporary world</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a:t>
            </a:r>
            <a:r>
              <a:rPr kumimoji="0" lang="en-GB" sz="2400" b="0" i="1" u="none" strike="noStrike" cap="none" normalizeH="0" baseline="0" dirty="0" smtClean="0">
                <a:ln>
                  <a:noFill/>
                </a:ln>
                <a:effectLst/>
                <a:latin typeface="Calibri"/>
                <a:ea typeface="Calibri" pitchFamily="34" charset="0"/>
                <a:cs typeface="Times New Roman" pitchFamily="18" charset="0"/>
              </a:rPr>
              <a:t> </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These</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unspeakable atrocities</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 , include </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extermination, murder, enslavement, torture, imprisonment, rape, forced abortions and other sexual violence, persecution on political, religious, racial and gender grounds, the forcible transfer of populations, the enforced disappearance of persons and the inhumane act of knowingly causing prolonged starvation</a:t>
            </a:r>
            <a:r>
              <a:rPr kumimoji="0" lang="en-GB" sz="2400" b="0" i="0" u="none" strike="noStrike" cap="none" normalizeH="0" baseline="0" dirty="0" smtClean="0">
                <a:ln>
                  <a:noFill/>
                </a:ln>
                <a:effectLst/>
                <a:latin typeface="Calibri"/>
                <a:ea typeface="Calibri" pitchFamily="34" charset="0"/>
                <a:cs typeface="Times New Roman" pitchFamily="18" charset="0"/>
              </a:rPr>
              <a:t>”</a:t>
            </a: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 and warrant a referral to the International Criminal Court (ICC).</a:t>
            </a:r>
            <a:endParaRPr kumimoji="0" lang="en-GB" sz="2400" b="0" i="0" u="none" strike="noStrike" cap="none" normalizeH="0" baseline="0" dirty="0" smtClean="0">
              <a:ln>
                <a:noFill/>
              </a:ln>
              <a:effectLst/>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nvSpPr>
        <p:spPr bwMode="auto">
          <a:xfrm>
            <a:off x="755576" y="3880458"/>
            <a:ext cx="741682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In paragraphs 26-31 the COI state: </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there is almost a complete denial of the right to freedom of thought, conscience and religion</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a:t>
            </a: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 that religious faith has been supplanted by a cult of </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absolute obedience to the Supreme Leader</a:t>
            </a:r>
            <a:r>
              <a:rPr kumimoji="0" lang="en-GB" sz="2400" b="0" i="1" u="none" strike="noStrike" cap="none" normalizeH="0" baseline="0" dirty="0" smtClean="0">
                <a:ln>
                  <a:noFill/>
                </a:ln>
                <a:effectLst/>
                <a:latin typeface="Calibri"/>
                <a:ea typeface="Calibri" pitchFamily="34" charset="0"/>
                <a:cs typeface="Times New Roman" pitchFamily="18" charset="0"/>
              </a:rPr>
              <a:t>”  </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and </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the State considers the spread of Christianity a particularly serious threat.</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 </a:t>
            </a:r>
            <a:endParaRPr kumimoji="0" lang="en-GB" sz="2400" b="0" i="0" u="none" strike="noStrike" cap="none" normalizeH="0" baseline="0" dirty="0" smtClean="0">
              <a:ln>
                <a:noFill/>
              </a:ln>
              <a:effectLst/>
              <a:latin typeface="Arial" pitchFamily="34" charset="0"/>
              <a:cs typeface="Arial" pitchFamily="34" charset="0"/>
            </a:endParaRPr>
          </a:p>
        </p:txBody>
      </p:sp>
      <p:pic>
        <p:nvPicPr>
          <p:cNvPr id="117763" name="Picture 3" descr="https://encrypted-tbn2.gstatic.com/images?q=tbn:ANd9GcShczOa5Jc4Mw2d2SqH-04OFcdzD4kEtJVyMvHlLhxiTL9FpDw5Eg"/>
          <p:cNvPicPr>
            <a:picLocks noChangeAspect="1" noChangeArrowheads="1"/>
          </p:cNvPicPr>
          <p:nvPr/>
        </p:nvPicPr>
        <p:blipFill>
          <a:blip r:embed="rId2" cstate="print"/>
          <a:srcRect/>
          <a:stretch>
            <a:fillRect/>
          </a:stretch>
        </p:blipFill>
        <p:spPr bwMode="auto">
          <a:xfrm>
            <a:off x="1115616" y="548680"/>
            <a:ext cx="6264696" cy="324036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One of the four token, hollow and, largely fake, Potemkin-style official churches in Pyongyang where attempts are made  to fool visitors into believing that the regime permits belief in something other than its own dynastic ideology."/>
          <p:cNvPicPr>
            <a:picLocks noChangeAspect="1" noChangeArrowheads="1"/>
          </p:cNvPicPr>
          <p:nvPr/>
        </p:nvPicPr>
        <p:blipFill>
          <a:blip r:embed="rId2" cstate="print"/>
          <a:srcRect/>
          <a:stretch>
            <a:fillRect/>
          </a:stretch>
        </p:blipFill>
        <p:spPr bwMode="auto">
          <a:xfrm>
            <a:off x="971600" y="2492896"/>
            <a:ext cx="7056784" cy="4104456"/>
          </a:xfrm>
          <a:prstGeom prst="rect">
            <a:avLst/>
          </a:prstGeom>
          <a:noFill/>
        </p:spPr>
      </p:pic>
      <p:sp>
        <p:nvSpPr>
          <p:cNvPr id="3" name="Rectangle 2"/>
          <p:cNvSpPr/>
          <p:nvPr/>
        </p:nvSpPr>
        <p:spPr>
          <a:xfrm>
            <a:off x="899592" y="404664"/>
            <a:ext cx="8064896" cy="1815882"/>
          </a:xfrm>
          <a:prstGeom prst="rect">
            <a:avLst/>
          </a:prstGeom>
        </p:spPr>
        <p:txBody>
          <a:bodyPr wrap="square">
            <a:spAutoFit/>
          </a:bodyPr>
          <a:lstStyle/>
          <a:p>
            <a:r>
              <a:rPr lang="en-GB" sz="2800" dirty="0" smtClean="0"/>
              <a:t>On my third visit to North Korea I was allowed to speak to the congregation at the Changchung Catholic church and met with members of the congregations at the other churches. </a:t>
            </a:r>
            <a:endParaRPr lang="en-GB" sz="2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pPr eaLnBrk="1" hangingPunct="1"/>
            <a:r>
              <a:rPr lang="en-GB" sz="3200" b="1" i="1" dirty="0" smtClean="0"/>
              <a:t>North Korea has only one permitted Catholic church: and no resident priest permitted in 60 years.</a:t>
            </a:r>
          </a:p>
        </p:txBody>
      </p:sp>
      <p:pic>
        <p:nvPicPr>
          <p:cNvPr id="50179" name="Picture 3"/>
          <p:cNvPicPr>
            <a:picLocks noGrp="1" noChangeAspect="1" noChangeArrowheads="1"/>
          </p:cNvPicPr>
          <p:nvPr>
            <p:ph type="body" idx="1"/>
          </p:nvPr>
        </p:nvPicPr>
        <p:blipFill>
          <a:blip r:embed="rId2" cstate="print"/>
          <a:srcRect/>
          <a:stretch>
            <a:fillRect/>
          </a:stretch>
        </p:blip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IMG_0187"/>
          <p:cNvPicPr>
            <a:picLocks noChangeAspect="1" noChangeArrowheads="1"/>
          </p:cNvPicPr>
          <p:nvPr/>
        </p:nvPicPr>
        <p:blipFill>
          <a:blip r:embed="rId2" cstate="print"/>
          <a:srcRect/>
          <a:stretch>
            <a:fillRect/>
          </a:stretch>
        </p:blipFill>
        <p:spPr bwMode="auto">
          <a:xfrm>
            <a:off x="611560" y="836712"/>
            <a:ext cx="3471664" cy="5791200"/>
          </a:xfrm>
          <a:prstGeom prst="rect">
            <a:avLst/>
          </a:prstGeom>
          <a:noFill/>
          <a:ln w="9525">
            <a:noFill/>
            <a:miter lim="800000"/>
            <a:headEnd/>
            <a:tailEnd/>
          </a:ln>
        </p:spPr>
      </p:pic>
      <p:pic>
        <p:nvPicPr>
          <p:cNvPr id="3" name="Picture 4" descr="IMG_1741"/>
          <p:cNvPicPr>
            <a:picLocks noChangeAspect="1" noChangeArrowheads="1"/>
          </p:cNvPicPr>
          <p:nvPr/>
        </p:nvPicPr>
        <p:blipFill>
          <a:blip r:embed="rId3" cstate="print"/>
          <a:srcRect/>
          <a:stretch>
            <a:fillRect/>
          </a:stretch>
        </p:blipFill>
        <p:spPr bwMode="auto">
          <a:xfrm>
            <a:off x="5364088" y="1052736"/>
            <a:ext cx="2184475" cy="5500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692696"/>
            <a:ext cx="7848872" cy="4031873"/>
          </a:xfrm>
          <a:prstGeom prst="rect">
            <a:avLst/>
          </a:prstGeom>
        </p:spPr>
        <p:txBody>
          <a:bodyPr wrap="square">
            <a:spAutoFit/>
          </a:bodyPr>
          <a:lstStyle/>
          <a:p>
            <a:r>
              <a:rPr lang="en-GB" sz="3200" dirty="0" smtClean="0"/>
              <a:t>Beyond the show churches Judge Kirby says that </a:t>
            </a:r>
            <a:r>
              <a:rPr lang="en-GB" sz="3200" i="1" dirty="0" smtClean="0"/>
              <a:t>“Christians are prohibited from practising their religion and are persecuted. People caught practising Christianity are subject to severe punishments in violation of the right to freedom of religion and the prohibition of religious discrimination”.  </a:t>
            </a:r>
            <a:endParaRPr lang="en-GB" sz="3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hangingPunct="1"/>
            <a:r>
              <a:rPr lang="en-GB" sz="3200" dirty="0" smtClean="0"/>
              <a:t>At Anju – 80 kilometres north of Pyongyang - believers have met in the rubble of their church for 50 years</a:t>
            </a:r>
          </a:p>
        </p:txBody>
      </p:sp>
      <p:pic>
        <p:nvPicPr>
          <p:cNvPr id="49156" name="Picture 7" descr="DCP00203"/>
          <p:cNvPicPr>
            <a:picLocks noChangeAspect="1" noChangeArrowheads="1"/>
          </p:cNvPicPr>
          <p:nvPr/>
        </p:nvPicPr>
        <p:blipFill>
          <a:blip r:embed="rId2" cstate="print"/>
          <a:srcRect/>
          <a:stretch>
            <a:fillRect/>
          </a:stretch>
        </p:blipFill>
        <p:spPr bwMode="auto">
          <a:xfrm>
            <a:off x="1475656" y="1988840"/>
            <a:ext cx="4724400" cy="4114800"/>
          </a:xfrm>
          <a:prstGeom prst="rect">
            <a:avLst/>
          </a:prstGeom>
          <a:noFill/>
          <a:ln w="9525">
            <a:noFill/>
            <a:miter lim="800000"/>
            <a:headEnd/>
            <a:tailEnd/>
          </a:ln>
        </p:spPr>
      </p:pic>
      <p:sp>
        <p:nvSpPr>
          <p:cNvPr id="49157" name="Text Box 8"/>
          <p:cNvSpPr txBox="1">
            <a:spLocks noChangeArrowheads="1"/>
          </p:cNvSpPr>
          <p:nvPr/>
        </p:nvSpPr>
        <p:spPr bwMode="auto">
          <a:xfrm>
            <a:off x="152400" y="5791200"/>
            <a:ext cx="10340975" cy="641350"/>
          </a:xfrm>
          <a:prstGeom prst="rect">
            <a:avLst/>
          </a:prstGeom>
          <a:noFill/>
          <a:ln w="9525">
            <a:noFill/>
            <a:miter lim="800000"/>
            <a:headEnd/>
            <a:tailEnd/>
          </a:ln>
        </p:spPr>
        <p:txBody>
          <a:bodyPr>
            <a:spAutoFit/>
          </a:bodyPr>
          <a:lstStyle/>
          <a:p>
            <a:r>
              <a:rPr lang="en-GB" dirty="0"/>
              <a:t>                     </a:t>
            </a:r>
            <a:r>
              <a:rPr lang="en-GB" dirty="0" smtClean="0"/>
              <a:t>   </a:t>
            </a:r>
            <a:endParaRPr lang="en-GB" dirty="0"/>
          </a:p>
          <a:p>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793354"/>
          </a:xfrm>
        </p:spPr>
        <p:txBody>
          <a:bodyPr>
            <a:noAutofit/>
          </a:bodyPr>
          <a:lstStyle/>
          <a:p>
            <a:r>
              <a:rPr lang="en-GB" sz="2400" dirty="0" smtClean="0"/>
              <a:t>"Copts are not emigrating voluntarily; they are coerced into that by threats and intimidation of hard-line Salafists, and the lack of protection they are getting from the Egyptian regime".</a:t>
            </a:r>
            <a:br>
              <a:rPr lang="en-GB" sz="2400" dirty="0" smtClean="0"/>
            </a:br>
            <a:endParaRPr lang="en-GB" sz="2400" dirty="0"/>
          </a:p>
        </p:txBody>
      </p:sp>
      <p:pic>
        <p:nvPicPr>
          <p:cNvPr id="88066" name="Picture 2" descr="http://www.st-antonious.org/images/Coptic%20Altar.png"/>
          <p:cNvPicPr>
            <a:picLocks noChangeAspect="1" noChangeArrowheads="1"/>
          </p:cNvPicPr>
          <p:nvPr/>
        </p:nvPicPr>
        <p:blipFill>
          <a:blip r:embed="rId2" cstate="print"/>
          <a:srcRect/>
          <a:stretch>
            <a:fillRect/>
          </a:stretch>
        </p:blipFill>
        <p:spPr bwMode="auto">
          <a:xfrm>
            <a:off x="1043608" y="2420888"/>
            <a:ext cx="6686550" cy="362902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6019800" cy="1143000"/>
          </a:xfrm>
        </p:spPr>
        <p:txBody>
          <a:bodyPr/>
          <a:lstStyle/>
          <a:p>
            <a:pPr eaLnBrk="1" hangingPunct="1"/>
            <a:r>
              <a:rPr lang="en-GB" dirty="0" smtClean="0">
                <a:solidFill>
                  <a:schemeClr val="bg1"/>
                </a:solidFill>
              </a:rPr>
              <a:t>           </a:t>
            </a:r>
          </a:p>
        </p:txBody>
      </p:sp>
      <p:pic>
        <p:nvPicPr>
          <p:cNvPr id="38915" name="Picture 5" descr="china11_237648a"/>
          <p:cNvPicPr>
            <a:picLocks noChangeAspect="1" noChangeArrowheads="1"/>
          </p:cNvPicPr>
          <p:nvPr/>
        </p:nvPicPr>
        <p:blipFill>
          <a:blip r:embed="rId2" cstate="print"/>
          <a:srcRect/>
          <a:stretch>
            <a:fillRect/>
          </a:stretch>
        </p:blipFill>
        <p:spPr bwMode="auto">
          <a:xfrm>
            <a:off x="609600" y="533400"/>
            <a:ext cx="3667125" cy="2590800"/>
          </a:xfrm>
          <a:prstGeom prst="rect">
            <a:avLst/>
          </a:prstGeom>
          <a:noFill/>
          <a:ln w="9525">
            <a:noFill/>
            <a:miter lim="800000"/>
            <a:headEnd/>
            <a:tailEnd/>
          </a:ln>
        </p:spPr>
      </p:pic>
      <p:pic>
        <p:nvPicPr>
          <p:cNvPr id="38916" name="Picture 7" descr="china5_237603a"/>
          <p:cNvPicPr>
            <a:picLocks noChangeAspect="1" noChangeArrowheads="1"/>
          </p:cNvPicPr>
          <p:nvPr/>
        </p:nvPicPr>
        <p:blipFill>
          <a:blip r:embed="rId3" cstate="print"/>
          <a:srcRect/>
          <a:stretch>
            <a:fillRect/>
          </a:stretch>
        </p:blipFill>
        <p:spPr bwMode="auto">
          <a:xfrm>
            <a:off x="609600" y="3352800"/>
            <a:ext cx="3657600" cy="2371725"/>
          </a:xfrm>
          <a:prstGeom prst="rect">
            <a:avLst/>
          </a:prstGeom>
          <a:noFill/>
          <a:ln w="9525">
            <a:noFill/>
            <a:miter lim="800000"/>
            <a:headEnd/>
            <a:tailEnd/>
          </a:ln>
        </p:spPr>
      </p:pic>
      <p:pic>
        <p:nvPicPr>
          <p:cNvPr id="38917" name="Picture 9" descr="Mr_Yoo_Sang_Joon"/>
          <p:cNvPicPr>
            <a:picLocks noChangeAspect="1" noChangeArrowheads="1"/>
          </p:cNvPicPr>
          <p:nvPr/>
        </p:nvPicPr>
        <p:blipFill>
          <a:blip r:embed="rId4" cstate="print"/>
          <a:srcRect/>
          <a:stretch>
            <a:fillRect/>
          </a:stretch>
        </p:blipFill>
        <p:spPr bwMode="auto">
          <a:xfrm>
            <a:off x="5562600" y="533400"/>
            <a:ext cx="2209800" cy="2971800"/>
          </a:xfrm>
          <a:prstGeom prst="rect">
            <a:avLst/>
          </a:prstGeom>
          <a:noFill/>
          <a:ln w="9525">
            <a:noFill/>
            <a:miter lim="800000"/>
            <a:headEnd/>
            <a:tailEnd/>
          </a:ln>
        </p:spPr>
      </p:pic>
      <p:pic>
        <p:nvPicPr>
          <p:cNvPr id="38918" name="Picture 11" descr="wallenburg"/>
          <p:cNvPicPr>
            <a:picLocks noChangeAspect="1" noChangeArrowheads="1"/>
          </p:cNvPicPr>
          <p:nvPr/>
        </p:nvPicPr>
        <p:blipFill>
          <a:blip r:embed="rId5" cstate="print"/>
          <a:srcRect/>
          <a:stretch>
            <a:fillRect/>
          </a:stretch>
        </p:blipFill>
        <p:spPr bwMode="auto">
          <a:xfrm>
            <a:off x="5181600" y="4343400"/>
            <a:ext cx="2743200" cy="1371600"/>
          </a:xfrm>
          <a:prstGeom prst="rect">
            <a:avLst/>
          </a:prstGeom>
          <a:noFill/>
          <a:ln w="9525">
            <a:noFill/>
            <a:miter lim="800000"/>
            <a:headEnd/>
            <a:tailEnd/>
          </a:ln>
        </p:spPr>
      </p:pic>
      <p:sp>
        <p:nvSpPr>
          <p:cNvPr id="38919" name="Text Box 12"/>
          <p:cNvSpPr txBox="1">
            <a:spLocks noChangeArrowheads="1"/>
          </p:cNvSpPr>
          <p:nvPr/>
        </p:nvSpPr>
        <p:spPr bwMode="auto">
          <a:xfrm>
            <a:off x="457200" y="6008688"/>
            <a:ext cx="8231188" cy="519112"/>
          </a:xfrm>
          <a:prstGeom prst="rect">
            <a:avLst/>
          </a:prstGeom>
          <a:noFill/>
          <a:ln w="9525">
            <a:noFill/>
            <a:miter lim="800000"/>
            <a:headEnd/>
            <a:tailEnd/>
          </a:ln>
        </p:spPr>
        <p:txBody>
          <a:bodyPr>
            <a:spAutoFit/>
          </a:bodyPr>
          <a:lstStyle/>
          <a:p>
            <a:r>
              <a:rPr lang="en-GB" sz="2800" b="1" dirty="0"/>
              <a:t>    Yoo Sang-joon: a Korean Raoul Wallenberg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GB" dirty="0" smtClean="0">
                <a:solidFill>
                  <a:schemeClr val="bg1"/>
                </a:solidFill>
              </a:rPr>
              <a:t>Jeon Young-Ok’s Evidence</a:t>
            </a:r>
          </a:p>
        </p:txBody>
      </p:sp>
      <p:pic>
        <p:nvPicPr>
          <p:cNvPr id="51203" name="Picture 4"/>
          <p:cNvPicPr>
            <a:picLocks noChangeAspect="1" noChangeArrowheads="1"/>
          </p:cNvPicPr>
          <p:nvPr/>
        </p:nvPicPr>
        <p:blipFill>
          <a:blip r:embed="rId2" cstate="print"/>
          <a:srcRect/>
          <a:stretch>
            <a:fillRect/>
          </a:stretch>
        </p:blipFill>
        <p:spPr bwMode="auto">
          <a:xfrm>
            <a:off x="1143000" y="3810000"/>
            <a:ext cx="6858000" cy="2632075"/>
          </a:xfrm>
          <a:prstGeom prst="rect">
            <a:avLst/>
          </a:prstGeom>
          <a:noFill/>
          <a:ln w="9525">
            <a:noFill/>
            <a:miter lim="800000"/>
            <a:headEnd/>
            <a:tailEnd/>
          </a:ln>
        </p:spPr>
      </p:pic>
      <p:sp>
        <p:nvSpPr>
          <p:cNvPr id="51204" name="Text Box 6"/>
          <p:cNvSpPr txBox="1">
            <a:spLocks noChangeArrowheads="1"/>
          </p:cNvSpPr>
          <p:nvPr/>
        </p:nvSpPr>
        <p:spPr bwMode="auto">
          <a:xfrm>
            <a:off x="609600" y="1944688"/>
            <a:ext cx="8959850" cy="1552575"/>
          </a:xfrm>
          <a:prstGeom prst="rect">
            <a:avLst/>
          </a:prstGeom>
          <a:noFill/>
          <a:ln w="9525">
            <a:noFill/>
            <a:miter lim="800000"/>
            <a:headEnd/>
            <a:tailEnd/>
          </a:ln>
        </p:spPr>
        <p:txBody>
          <a:bodyPr>
            <a:spAutoFit/>
          </a:bodyPr>
          <a:lstStyle/>
          <a:p>
            <a:r>
              <a:rPr lang="en-GB" sz="2400" i="1" dirty="0"/>
              <a:t>Jeon Young-Ok: “They tortured the Christians the most. </a:t>
            </a:r>
          </a:p>
          <a:p>
            <a:r>
              <a:rPr lang="en-GB" sz="2400" i="1" dirty="0"/>
              <a:t>They were denied food and sleep.</a:t>
            </a:r>
          </a:p>
          <a:p>
            <a:r>
              <a:rPr lang="en-GB" sz="2400" i="1" dirty="0"/>
              <a:t> They were forced to stick out their tongues </a:t>
            </a:r>
          </a:p>
          <a:p>
            <a:r>
              <a:rPr lang="en-GB" sz="2400" i="1" dirty="0"/>
              <a:t>and iron was pushed into it."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http://1.bp.blogspot.com/-KcNTbwTSde4/UAYOOGBXKTI/AAAAAAAAcPk/ptMI3zmcNKY/s1600/escape+from+camp+14.jpeg"/>
          <p:cNvPicPr>
            <a:picLocks noChangeAspect="1" noChangeArrowheads="1"/>
          </p:cNvPicPr>
          <p:nvPr/>
        </p:nvPicPr>
        <p:blipFill>
          <a:blip r:embed="rId2" cstate="print"/>
          <a:srcRect/>
          <a:stretch>
            <a:fillRect/>
          </a:stretch>
        </p:blipFill>
        <p:spPr bwMode="auto">
          <a:xfrm>
            <a:off x="4267200" y="533400"/>
            <a:ext cx="4038600" cy="5638800"/>
          </a:xfrm>
          <a:prstGeom prst="rect">
            <a:avLst/>
          </a:prstGeom>
          <a:noFill/>
          <a:ln w="9525">
            <a:noFill/>
            <a:miter lim="800000"/>
            <a:headEnd/>
            <a:tailEnd/>
          </a:ln>
        </p:spPr>
      </p:pic>
      <p:pic>
        <p:nvPicPr>
          <p:cNvPr id="3" name="Picture 3" descr="C:\Users\ALTOND\Pictures\untitled.bmp"/>
          <p:cNvPicPr>
            <a:picLocks noChangeAspect="1" noChangeArrowheads="1"/>
          </p:cNvPicPr>
          <p:nvPr/>
        </p:nvPicPr>
        <p:blipFill>
          <a:blip r:embed="rId3" cstate="print"/>
          <a:srcRect/>
          <a:stretch>
            <a:fillRect/>
          </a:stretch>
        </p:blipFill>
        <p:spPr bwMode="auto">
          <a:xfrm>
            <a:off x="762000" y="685800"/>
            <a:ext cx="3124200" cy="342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2" descr="http://ecx.images-amazon.com/images/I/51Ro9OK-ZHL.jpg"/>
          <p:cNvPicPr>
            <a:picLocks noChangeAspect="1" noChangeArrowheads="1"/>
          </p:cNvPicPr>
          <p:nvPr/>
        </p:nvPicPr>
        <p:blipFill>
          <a:blip r:embed="rId4" cstate="print"/>
          <a:srcRect/>
          <a:stretch>
            <a:fillRect/>
          </a:stretch>
        </p:blipFill>
        <p:spPr bwMode="auto">
          <a:xfrm>
            <a:off x="971600" y="4725144"/>
            <a:ext cx="2664296" cy="1940025"/>
          </a:xfrm>
          <a:prstGeom prst="rect">
            <a:avLst/>
          </a:prstGeom>
          <a:noFill/>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2438400" y="990600"/>
            <a:ext cx="4724400" cy="4924425"/>
          </a:xfrm>
          <a:prstGeom prst="rect">
            <a:avLst/>
          </a:prstGeom>
          <a:noFill/>
          <a:ln w="9525">
            <a:noFill/>
            <a:miter lim="800000"/>
            <a:headEnd/>
            <a:tailEnd/>
          </a:ln>
        </p:spPr>
        <p:txBody>
          <a:bodyPr>
            <a:spAutoFit/>
          </a:bodyPr>
          <a:lstStyle/>
          <a:p>
            <a:r>
              <a:rPr lang="en-GB" sz="2800" i="1" dirty="0" smtClean="0">
                <a:cs typeface="Times New Roman" pitchFamily="18" charset="0"/>
              </a:rPr>
              <a:t>“If the police break into the cathedral, I will be in the very front.</a:t>
            </a:r>
          </a:p>
          <a:p>
            <a:r>
              <a:rPr lang="en-GB" sz="2800" i="1" dirty="0" smtClean="0">
                <a:cs typeface="Times New Roman" pitchFamily="18" charset="0"/>
              </a:rPr>
              <a:t> Behind me, there will be reverends and nuns. After we are wrestled down, there will be students</a:t>
            </a:r>
            <a:r>
              <a:rPr lang="en-GB" sz="1100" i="1" dirty="0" smtClean="0">
                <a:cs typeface="Times New Roman" pitchFamily="18" charset="0"/>
              </a:rPr>
              <a:t>.”</a:t>
            </a:r>
            <a:endParaRPr lang="en-GB" sz="2800" dirty="0" smtClean="0"/>
          </a:p>
          <a:p>
            <a:r>
              <a:rPr lang="en-GB" sz="2800" i="1" dirty="0" smtClean="0"/>
              <a:t>Cardinal </a:t>
            </a:r>
            <a:r>
              <a:rPr lang="en-GB" sz="2800" i="1" dirty="0"/>
              <a:t>Stephen Kim”</a:t>
            </a:r>
          </a:p>
          <a:p>
            <a:endParaRPr lang="en-GB" i="1" dirty="0"/>
          </a:p>
          <a:p>
            <a:endParaRPr lang="en-GB" i="1" dirty="0"/>
          </a:p>
          <a:p>
            <a:r>
              <a:rPr lang="en-GB" i="1" dirty="0"/>
              <a:t>(see: </a:t>
            </a:r>
            <a:r>
              <a:rPr lang="en-GB" u="sng" dirty="0">
                <a:hlinkClick r:id="rId2"/>
              </a:rPr>
              <a:t>http://davidalton.net/2012/07/14/two-korean-kims-two-remarkable-and-brave-men/</a:t>
            </a:r>
            <a:endParaRPr lang="en-GB" dirty="0"/>
          </a:p>
        </p:txBody>
      </p:sp>
      <p:pic>
        <p:nvPicPr>
          <p:cNvPr id="72707" name="Picture 2" descr="http://www.koreatimes.co.kr/www/news/img/special/dj.jpg"/>
          <p:cNvPicPr>
            <a:picLocks noChangeAspect="1" noChangeArrowheads="1"/>
          </p:cNvPicPr>
          <p:nvPr/>
        </p:nvPicPr>
        <p:blipFill>
          <a:blip r:embed="rId3" cstate="print"/>
          <a:srcRect/>
          <a:stretch>
            <a:fillRect/>
          </a:stretch>
        </p:blipFill>
        <p:spPr bwMode="auto">
          <a:xfrm>
            <a:off x="6858000" y="3429000"/>
            <a:ext cx="1905000" cy="3171825"/>
          </a:xfrm>
          <a:prstGeom prst="rect">
            <a:avLst/>
          </a:prstGeom>
          <a:noFill/>
          <a:ln w="9525">
            <a:noFill/>
            <a:miter lim="800000"/>
            <a:headEnd/>
            <a:tailEnd/>
          </a:ln>
        </p:spPr>
      </p:pic>
      <p:pic>
        <p:nvPicPr>
          <p:cNvPr id="72708" name="Picture 4" descr="http://www.koreatimes.co.kr/www/news/img/special/kim.jpg"/>
          <p:cNvPicPr>
            <a:picLocks noChangeAspect="1" noChangeArrowheads="1"/>
          </p:cNvPicPr>
          <p:nvPr/>
        </p:nvPicPr>
        <p:blipFill>
          <a:blip r:embed="rId4" cstate="print"/>
          <a:srcRect/>
          <a:stretch>
            <a:fillRect/>
          </a:stretch>
        </p:blipFill>
        <p:spPr bwMode="auto">
          <a:xfrm>
            <a:off x="381000" y="381000"/>
            <a:ext cx="1905000" cy="27051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533400" y="180450"/>
            <a:ext cx="8153400" cy="1323439"/>
          </a:xfrm>
          <a:prstGeom prst="rect">
            <a:avLst/>
          </a:prstGeom>
          <a:noFill/>
          <a:ln w="9525">
            <a:noFill/>
            <a:miter lim="800000"/>
            <a:headEnd/>
            <a:tailEnd/>
          </a:ln>
        </p:spPr>
        <p:txBody>
          <a:bodyPr anchor="ctr">
            <a:spAutoFit/>
          </a:bodyPr>
          <a:lstStyle/>
          <a:p>
            <a:pPr eaLnBrk="0" hangingPunct="0"/>
            <a:r>
              <a:rPr lang="en-GB" sz="2000" b="1" i="1" dirty="0">
                <a:cs typeface="Times New Roman" pitchFamily="18" charset="0"/>
              </a:rPr>
              <a:t>Catholic Opposition Leader Kim Dae Jung – jailed for six years – becomes South Korea’s President and a Nobel Peace Prize </a:t>
            </a:r>
            <a:r>
              <a:rPr lang="en-GB" sz="2000" b="1" i="1" dirty="0" smtClean="0">
                <a:cs typeface="Times New Roman" pitchFamily="18" charset="0"/>
              </a:rPr>
              <a:t>laureate:  at this time pray for Korea as it faces grave new dangers.</a:t>
            </a:r>
            <a:endParaRPr lang="en-GB" sz="2000" dirty="0"/>
          </a:p>
        </p:txBody>
      </p:sp>
      <p:pic>
        <p:nvPicPr>
          <p:cNvPr id="22531" name="Picture 3" descr="http://www.bjfqc.com/Image/20100618182813680"/>
          <p:cNvPicPr>
            <a:picLocks noChangeAspect="1" noChangeArrowheads="1"/>
          </p:cNvPicPr>
          <p:nvPr/>
        </p:nvPicPr>
        <p:blipFill>
          <a:blip r:embed="rId2" cstate="print"/>
          <a:srcRect/>
          <a:stretch>
            <a:fillRect/>
          </a:stretch>
        </p:blipFill>
        <p:spPr bwMode="auto">
          <a:xfrm>
            <a:off x="381000" y="1447800"/>
            <a:ext cx="4667250" cy="5029200"/>
          </a:xfrm>
          <a:prstGeom prst="rect">
            <a:avLst/>
          </a:prstGeom>
          <a:noFill/>
          <a:ln w="9525">
            <a:noFill/>
            <a:miter lim="800000"/>
            <a:headEnd/>
            <a:tailEnd/>
          </a:ln>
        </p:spPr>
      </p:pic>
      <p:pic>
        <p:nvPicPr>
          <p:cNvPr id="22532" name="Picture 5" descr="Kim Dae-jung during his lifetime 10 rare old photo exposure (Figure)"/>
          <p:cNvPicPr>
            <a:picLocks noChangeAspect="1" noChangeArrowheads="1"/>
          </p:cNvPicPr>
          <p:nvPr/>
        </p:nvPicPr>
        <p:blipFill>
          <a:blip r:embed="rId3" cstate="print"/>
          <a:srcRect/>
          <a:stretch>
            <a:fillRect/>
          </a:stretch>
        </p:blipFill>
        <p:spPr bwMode="auto">
          <a:xfrm>
            <a:off x="5410200" y="1447800"/>
            <a:ext cx="3390900" cy="2133600"/>
          </a:xfrm>
          <a:prstGeom prst="rect">
            <a:avLst/>
          </a:prstGeom>
          <a:noFill/>
          <a:ln w="9525">
            <a:noFill/>
            <a:miter lim="800000"/>
            <a:headEnd/>
            <a:tailEnd/>
          </a:ln>
        </p:spPr>
      </p:pic>
      <p:pic>
        <p:nvPicPr>
          <p:cNvPr id="22533" name="Picture 7" descr="Kim Dae-jung during his lifetime 10 rare old photo exposure (Figure)"/>
          <p:cNvPicPr>
            <a:picLocks noChangeAspect="1" noChangeArrowheads="1"/>
          </p:cNvPicPr>
          <p:nvPr/>
        </p:nvPicPr>
        <p:blipFill>
          <a:blip r:embed="rId4" cstate="print"/>
          <a:srcRect/>
          <a:stretch>
            <a:fillRect/>
          </a:stretch>
        </p:blipFill>
        <p:spPr bwMode="auto">
          <a:xfrm>
            <a:off x="5410200" y="3810000"/>
            <a:ext cx="3371850" cy="2647950"/>
          </a:xfrm>
          <a:prstGeom prst="rect">
            <a:avLst/>
          </a:prstGeom>
          <a:noFill/>
          <a:ln w="9525">
            <a:noFill/>
            <a:miter lim="800000"/>
            <a:headEnd/>
            <a:tailEnd/>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404664"/>
            <a:ext cx="8424936" cy="1569660"/>
          </a:xfrm>
          <a:prstGeom prst="rect">
            <a:avLst/>
          </a:prstGeom>
        </p:spPr>
        <p:txBody>
          <a:bodyPr wrap="square">
            <a:spAutoFit/>
          </a:bodyPr>
          <a:lstStyle/>
          <a:p>
            <a:r>
              <a:rPr lang="en-GB" sz="3200" dirty="0" smtClean="0"/>
              <a:t>Pope John Paul II described a community of Christians “</a:t>
            </a:r>
            <a:r>
              <a:rPr lang="en-GB" sz="3200" i="1" dirty="0" smtClean="0"/>
              <a:t>unique in the history of the church" </a:t>
            </a:r>
            <a:endParaRPr lang="en-GB" sz="3200" dirty="0"/>
          </a:p>
        </p:txBody>
      </p:sp>
      <p:pic>
        <p:nvPicPr>
          <p:cNvPr id="4" name="Picture 3"/>
          <p:cNvPicPr>
            <a:picLocks noChangeAspect="1" noChangeArrowheads="1"/>
          </p:cNvPicPr>
          <p:nvPr/>
        </p:nvPicPr>
        <p:blipFill>
          <a:blip r:embed="rId2" cstate="print"/>
          <a:srcRect/>
          <a:stretch>
            <a:fillRect/>
          </a:stretch>
        </p:blipFill>
        <p:spPr bwMode="auto">
          <a:xfrm>
            <a:off x="4572000" y="1988841"/>
            <a:ext cx="3960813" cy="3456384"/>
          </a:xfrm>
          <a:prstGeom prst="rect">
            <a:avLst/>
          </a:prstGeom>
          <a:noFill/>
          <a:ln w="9525">
            <a:noFill/>
            <a:round/>
            <a:headEnd/>
            <a:tailEnd/>
          </a:ln>
        </p:spPr>
      </p:pic>
      <p:sp>
        <p:nvSpPr>
          <p:cNvPr id="5" name="Rectangle 4"/>
          <p:cNvSpPr/>
          <p:nvPr/>
        </p:nvSpPr>
        <p:spPr>
          <a:xfrm>
            <a:off x="251520" y="5877272"/>
            <a:ext cx="8640960" cy="923330"/>
          </a:xfrm>
          <a:prstGeom prst="rect">
            <a:avLst/>
          </a:prstGeom>
        </p:spPr>
        <p:txBody>
          <a:bodyPr wrap="square">
            <a:spAutoFit/>
          </a:bodyPr>
          <a:lstStyle/>
          <a:p>
            <a:r>
              <a:rPr lang="en-GB" b="1" i="1" dirty="0" smtClean="0"/>
              <a:t>St.Andrew Kim – the  first Korean priest to be martyred. Around 10,000</a:t>
            </a:r>
          </a:p>
          <a:p>
            <a:r>
              <a:rPr lang="en-GB" b="1" i="1" dirty="0" smtClean="0"/>
              <a:t> Catholics died for their faith in Korea – and continue to do so:  “The Korean Martyrs” by </a:t>
            </a:r>
            <a:r>
              <a:rPr lang="en-GB" b="1" i="1" dirty="0" err="1" smtClean="0"/>
              <a:t>Msgr.Richard</a:t>
            </a:r>
            <a:r>
              <a:rPr lang="en-GB" b="1" i="1" dirty="0" smtClean="0"/>
              <a:t> Rutt. </a:t>
            </a:r>
            <a:endParaRPr lang="en-GB" b="1" i="1" dirty="0"/>
          </a:p>
        </p:txBody>
      </p:sp>
      <p:pic>
        <p:nvPicPr>
          <p:cNvPr id="129027" name="Picture 3" descr="C:\Users\ALTOND\Pictures\john paul II.jpg"/>
          <p:cNvPicPr>
            <a:picLocks noChangeAspect="1" noChangeArrowheads="1"/>
          </p:cNvPicPr>
          <p:nvPr/>
        </p:nvPicPr>
        <p:blipFill>
          <a:blip r:embed="rId3" cstate="print"/>
          <a:srcRect/>
          <a:stretch>
            <a:fillRect/>
          </a:stretch>
        </p:blipFill>
        <p:spPr bwMode="auto">
          <a:xfrm>
            <a:off x="467544" y="2132856"/>
            <a:ext cx="2200275" cy="207645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Korean Martyrs 10 St__Nam_Chong-sam_John_B__(Kim_Tai,_90x72,_1984)"/>
          <p:cNvPicPr>
            <a:picLocks noChangeAspect="1" noChangeArrowheads="1"/>
          </p:cNvPicPr>
          <p:nvPr/>
        </p:nvPicPr>
        <p:blipFill>
          <a:blip r:embed="rId2" cstate="print"/>
          <a:srcRect/>
          <a:stretch>
            <a:fillRect/>
          </a:stretch>
        </p:blipFill>
        <p:spPr bwMode="auto">
          <a:xfrm>
            <a:off x="467544" y="332656"/>
            <a:ext cx="1971675" cy="3054474"/>
          </a:xfrm>
          <a:prstGeom prst="rect">
            <a:avLst/>
          </a:prstGeom>
          <a:noFill/>
        </p:spPr>
      </p:pic>
      <p:pic>
        <p:nvPicPr>
          <p:cNvPr id="133124" name="Picture 4" descr="Korean martyrs5"/>
          <p:cNvPicPr>
            <a:picLocks noChangeAspect="1" noChangeArrowheads="1"/>
          </p:cNvPicPr>
          <p:nvPr/>
        </p:nvPicPr>
        <p:blipFill>
          <a:blip r:embed="rId3" cstate="print"/>
          <a:srcRect/>
          <a:stretch>
            <a:fillRect/>
          </a:stretch>
        </p:blipFill>
        <p:spPr bwMode="auto">
          <a:xfrm>
            <a:off x="6084168" y="3933056"/>
            <a:ext cx="2629272" cy="2540893"/>
          </a:xfrm>
          <a:prstGeom prst="rect">
            <a:avLst/>
          </a:prstGeom>
          <a:noFill/>
        </p:spPr>
      </p:pic>
      <p:pic>
        <p:nvPicPr>
          <p:cNvPr id="133126" name="Picture 6" descr="KoreanMartyrs4"/>
          <p:cNvPicPr>
            <a:picLocks noChangeAspect="1" noChangeArrowheads="1"/>
          </p:cNvPicPr>
          <p:nvPr/>
        </p:nvPicPr>
        <p:blipFill>
          <a:blip r:embed="rId4" cstate="print"/>
          <a:srcRect/>
          <a:stretch>
            <a:fillRect/>
          </a:stretch>
        </p:blipFill>
        <p:spPr bwMode="auto">
          <a:xfrm>
            <a:off x="179512" y="3861048"/>
            <a:ext cx="2857500" cy="2543175"/>
          </a:xfrm>
          <a:prstGeom prst="rect">
            <a:avLst/>
          </a:prstGeom>
          <a:noFill/>
        </p:spPr>
      </p:pic>
      <p:pic>
        <p:nvPicPr>
          <p:cNvPr id="133128" name="Picture 8" descr="Korean martyrs6"/>
          <p:cNvPicPr>
            <a:picLocks noChangeAspect="1" noChangeArrowheads="1"/>
          </p:cNvPicPr>
          <p:nvPr/>
        </p:nvPicPr>
        <p:blipFill>
          <a:blip r:embed="rId5" cstate="print"/>
          <a:srcRect/>
          <a:stretch>
            <a:fillRect/>
          </a:stretch>
        </p:blipFill>
        <p:spPr bwMode="auto">
          <a:xfrm>
            <a:off x="6372200" y="332656"/>
            <a:ext cx="1981200" cy="3054474"/>
          </a:xfrm>
          <a:prstGeom prst="rect">
            <a:avLst/>
          </a:prstGeom>
          <a:noFill/>
        </p:spPr>
      </p:pic>
      <p:pic>
        <p:nvPicPr>
          <p:cNvPr id="133130" name="Picture 10" descr="Korean martyrs 8 Sts__Chong_Chong-hye_Elisabeth,_Yu_So-sa_Caecilia,_Chong_Ha-sang_Paulus_(Chung_Chang-sup,_98x75,_1985)"/>
          <p:cNvPicPr>
            <a:picLocks noChangeAspect="1" noChangeArrowheads="1"/>
          </p:cNvPicPr>
          <p:nvPr/>
        </p:nvPicPr>
        <p:blipFill>
          <a:blip r:embed="rId6" cstate="print"/>
          <a:srcRect/>
          <a:stretch>
            <a:fillRect/>
          </a:stretch>
        </p:blipFill>
        <p:spPr bwMode="auto">
          <a:xfrm>
            <a:off x="3491880" y="3645024"/>
            <a:ext cx="2197224" cy="2838450"/>
          </a:xfrm>
          <a:prstGeom prst="rect">
            <a:avLst/>
          </a:prstGeom>
          <a:noFill/>
        </p:spPr>
      </p:pic>
      <p:pic>
        <p:nvPicPr>
          <p:cNvPr id="133132" name="Picture 12" descr="Korean martyrs"/>
          <p:cNvPicPr>
            <a:picLocks noChangeAspect="1" noChangeArrowheads="1"/>
          </p:cNvPicPr>
          <p:nvPr/>
        </p:nvPicPr>
        <p:blipFill>
          <a:blip r:embed="rId7" cstate="print"/>
          <a:srcRect/>
          <a:stretch>
            <a:fillRect/>
          </a:stretch>
        </p:blipFill>
        <p:spPr bwMode="auto">
          <a:xfrm>
            <a:off x="2915816" y="332656"/>
            <a:ext cx="2857500" cy="2951982"/>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AutoShape 2" descr="data:image/jpeg;base64,/9j/4AAQSkZJRgABAQAAAQABAAD/2wCEAAkGBxQTEhUUExQWFRUVFx0YGBYYFx4cHRcYIB4aGh8XHBcfHCggHBolIB4YIjEhJSkrLi4uFx8zODMsNygtLisBCgoKDg0OGxAQGywkICQvLSwsLSwtLCwsLCwtLCwsLCwsLCwsLCwsLCwsLC8sLCwsLCwsLCwsLCwsLCwsLDAsLP/AABEIALQAmQMBIgACEQEDEQH/xAAcAAABBQEBAQAAAAAAAAAAAAAFAgMEBgcAAQj/xABCEAACAQIEBAMFBgQFAQkBAAABAhEAAwQSITEFBkFREyJhMnGBkaEHQlKxwdEUI4LhM1NiovCSFSQlNENzdJPiFv/EABsBAAEFAQEAAAAAAAAAAAAAAAEAAgMFBgQH/8QAMBEAAgIABAQFAgUFAAAAAAAAAAECEQMEEiEFMUFRBhRhkaETcRUiM0JSFjKBscH/2gAMAwEAAhEDEQA/AMqMzXSaURXsVv8ASV9nmvrXIrEwJk0sA96ncvWifEaJE5eugAJMR10NcPEM15TDU6skw463QynCr52tXD0nKfzqfa5YxR/9Ij3kfvU+3fe00WLoWNcntTImNe/pR0cevmwJsq+ZfaViPjopiPhVE+PYv7Yon8uVhOVcVtlHr5xp01py7ypiUUswUKoJJzToBM1MxfHxBUqVzBy0axLMVhh1BiiHEOa7N2y9tLmUsjiCCNCpGWe8fU1E+O5r09heXiCbPJ+IYkBrcjcZ9ROuulSE5DxJ+9bH9R/arBwfG2hczA5c7LoewQA5u29WXA4sXFMaEErvtBIHzAn40FxzMvqvYPl4Izs8hYn8afNv2rrfIt8mM6D1837VpYxqgNmMZTBk+gaY7QaG4jj1gHyE3DMQgJ19+31ofjmaX7l7IXl49inr9nd//Nt/7v2rl+zzEf5tv/d+1WL/APrjqGw14RufKR6azpUuxzKrDS289v77UPx3NfyXsheWj2Kg/wBn+I6Oh+LftUe5yLigJ8h9A39qvh4m7TltQe5P7Cktir42VSOupmmf1Dm0+a9kLy0Ohk/EsA9hzbeMwAOjSNdd/nUWT3qwc4ZjfzMoUsuwNAitbTIY7zGXhivqvk4MVaJNDc+te5z3pWWvMtdlDNQxFKFekV6BQUUOsQTRXljDu1owCAQ5kjSSpXf+r6GhOKMIx9K0nkmwUwyyMwbt0ERqOvvrK+JJ1ogdmUWzYFxPkynNNxQQGH3VmepPoPWDRThGKzYm0oAVT5SAMssAWJ06kgUjEcJvXS75CuoyrH3ZAAHw1pfCeD3beJtSjaFXY9FmdCe8SfjWLbnqNhhYOWjl9La1U/doe4zw/C4i4LbXLgZnJzgKFJ28PNl1E/Kd9aC47hKHNbzF2UNk1BbOokKfL7On+310OWcFib1201xGyi6G10CoCpgLsOuu5qfwvgJdrruhBBfLI3JzAEegqVTxHyRxzyuWhH80unR9Sm8L4S1u4biXc6W1JIgqVkQCozHrAmR10ovYx5sIWlioYlmUezKqqg9SM0zp9/0mimD4ff8A4e8ng5SVCjTzM2fMf6Y+HvonwPgpGIDtbyhLSprszwAzR9PgaSc5SToWJhYEMKcb5ct/RFYxsXMlwXC2Zss5g2Q7QG+XwovZSbi25khZ1GrdcxbeY6UX5o4aWNvw7ZnNJKjfbc1Cx2CNvFm6VPhBAsxMEgD8yNf2pksNxmxRxI4mFHU1sn8cgSjMMOLhJPnMamTGbQmkcw8TTDnIiBroEmT7IImSJ1PpRO9aZrAIUGbsgKQdNp7RSOaeAWCLmN85YL5gCIA0U3ANwQNYnWKdCDObNyg0q7sqPDea76Xc2YOAdbZAAI7Axp6Vo+F4kl8EAaiJB3EiRWX8G4bbuKzH2wex26dfyqx8sYgYVyHC+C2hCp5p6EHrGunWT2p750cLI/P+FCtbYdZEdqqUVoX2iYZGs271tpUsI7QQdf0rPjXoHh+V5OK7Nop83+oJivIpVdV3Rz2Rm3ropZFcFptElkXHeyB3IFaRy9xUWlt2boiQII+m3WqDbs571lO76/StY4nwpgEe3EADMsdtZH10rEeIZaszS6IscqqhuG3xVu2Jd1X3kD6Uj/tvDAkG8gPv3nt3qj8UwiKcOMkFj5vUZlG3TrU/E4i1hcY5W2CqKFVfgpJnvvWdeO0+RoMPh2HOCkm22m1yXIvlh1dcy7e4j6Gl2xrQXifMyoq+GpuO65wNgF1mT8D8qTb5lRnsJbXMb0EmYyDWR6kEGp/rQXU4PJY7VqO2/wAFhIqLd4hbDFC6q6xIYxvUThvE1xa3AoZAukzqZB7VTLnDkF+4klgoumdtUWQdz1/Km4uM0k472T5XIxnKUcR00jSAaauJmBHp9Kp3CsSEwtg3C0reYgBoBCkDKfTWivGuPG25tosssFi2gA026k67/nQ+stNsEshNT0x35/AJPDHwQaSXsDaN08wbUdVGuo2pjnzFj+ClTFu46qY+8upiPfBPuq9YVUu2gwEq6zB9RsazP7RsGbKWLJOZMzle/SAfcJ1p9bWuRxNU6fQrWEvqCrHodIAECnuIY4rcIjtM9diDPxFMYdZTOcoCmCC0dPj+VQ+I3mZgQcwgAHrA010HzrnasISxPET4ZtE+V+nZgcwI+o+NDQlICtpm6GakRW48MSvLyj2f+0VOf2mhgrXmWpBryK0pxKRDjWlgUmlAUkSMmct2PEx1ofhE/WtnwOIS7bDIQVI0PurEuBYnw7t64IzKmVZ7wa1Hka638LbVhlIGgIiR+ICTNeecUnqzcy3wY1hoj8cwROMtBFJVQk6GAWeSfqDSsdg7hfFkW2PiFUBy7yVBMnpANWPhki3bZnjMoJBiJInT/nQUVtXJ91VjwFK33LSHEZRUUlyVfKZn3GeE3VNjyFh4S24H4hmJBPbzfTepeN4Zet3LFxEBuKmXKq+VYzak7fen3r1q9Ok6UB45y8b1y2RcZAoIYDqN9NYB1MnsRUc8tSbXoT4PE3NqM6SV3630BXJK5bN093GvcBR+pocju128bdl38RXXTYZjvmEjb1q74PAi2AgEKogCp9uDtTll24pN8iN8RSxZzUbsot7hLpasWyrFpcsqicskQSe21J5iwrfxZLW2cOAEj7xgDXTSKvlztOtDuJcQtYZM964qKdpMEnsB1PwpSyyqhsOJSUra7/IsYlcPh1NzKgRdQNAP9I199Zhzbxs4tMxUKLb/AOECpe3rGZ9dyIMDoaG8x853cUGt3AEtnVUUzpqIcnckH0qs328SGzhjtrvAgb9akvocT52x7H35hZkLt6d/ma9t3SBqD8vrUe1GbU1ZMDh9AdCGX9Zn3/pUMqECf4xcsZTPeY+kfrTpqVxHCrByiCPrUa2NB7q1nhaSX1I/ZlXxHlGQmuinCleZPWteVdkKKWqUqNTXFhBPYUx8ie22P8scvXMWL3hxIJiTA7fpWu8rcGNvCpbuoqss6KZE9wYEGq19j+HjDlurGa0F1I2O9eb40teLKXqy7W0UgPhTcCsmTzKhKjpGyj3/ALUlcTdWM4yklBrA1PtehPQRvRtVPWvSs7iah0k31V/FAi5xK4pPmQgZo9N4DdBsN+9TMJi7lyCpUrPmOhOkzsdDtHvpy3h7WYTAc+sGB61OFqMxzT3mNNAN/wDm9FR9QfVXZA1r98fd6dh7Un/V2jWmbr3FOdsqgZixkAQNif3qHiuKm48YRjdCSjLbWVDDoXPlHT3DNvUHF8rYnFD/AL5fyjSLNoSsD8TSCxnsANKbXqH6i7IH8V57uMf4fBoL12JLjzKu50X0/EYFQU5MxF9lu4vEIGfcxncb+VWJCgwDsNIo9w3glrDIQ1y5bCmXKqVWehJBOkde3apicIwYUMCGGpH8yZOrGNek7DvS0t8xjavYXgeTMFbAC2UYr95/MT6k9/8AmlVb7S1RWFkKoK2g4hQPvFY2nQCrpwnDWIV7agZhmXUyQRO09vSqzzmLPilncL/Lyt3gMG0/6vzoNUtgIzBMEQwMzVhxoKhABBhY9QQIodh7oAnNO+nxopj7b5EukNlEAGDEDTfoKgk2PPMTYKnMdNBNQQnpRniJzWdNcuUKd8wmhKDee5rQ+GJtZiSfVf8ASv4n+mmNG3SclSSKRHpW3so7Bvh66mmsasIx9DTx3qNxNj4ZHcgfWocxLThSfozsw7c0jWvs4whGBWPKSJmPdVtSyxOu3od/pQ3lGxlwtsbQoqbxPiYsqTldzlLBUUsTHuHcivOb5svGQ+Y+PWsKozsAzA5R+sDWKp78zYhrq5MTZIP3BbK+mobX4+lC8fcbHXxeug22SFRMsMZJg5W1IDA9NYbapnG7N57V0sijw1zk5Ygkhg4c9dJygACevSNthRecHjbjoB4IN7rJyqBtmJ1IHoATT68vC5/5lzd28g8tsf0gkt72J+FAeQMULrtcLMzeEinMIysvtAa+YGZzetXVL4JIB1Xcdp/tUkeW41ntqyqAKoCqNgBAHuFOTFR2vqZBMRGh032PuOutD+YcYFw7w3ZJXUgsQoOUak67UboFE5StwC4kNuN9xMEH60A5owWEt2GvtbAysFlWKZWchZJEhRrvFPcog/zc1247ZspW4IKsACYnU7gT7jTXG7qXzftTBRrduTsCxEmCIJg6Ttp60tmg1TKgmAAdMVYcm2rkFAI+4QWRxAfeToNjvT3HcM13h5tNcBOHILtqfLr5gJmQrCBJ2+FT+XhdNm544J8+UGSGyKwWVTpG246mDOrXMZyW2zFVzXQFYxmKqC2sCCZBWf1FRadrH2Z6/BMtjxluLAOinRiO+XpQ8BiI1jcCTAPWB0/vVuu8JV7BPiZUQSFbp3gzr12oRhsMArnONjpBknsPfvUIbBVhOm36UUsW8sjsd+/rUTLpPf6e+i95TlRssKV0PfvPrVzwGWnOJd0zhz6vBGc1dmFJrorfUZ9g7NUXGmTbB63B+9PzrXlkTiLAiRmmPkK4OJT05Wf2LLLq8VG+cLtBbSjsAKZx923am7cfKqqRLHQAnXTvoPlT/iBELn2ApYnsAJrMuPcZJdLrKXuZsyIVOUdteseleft0XJK4ti1uX3uMEIKqFS4QCFABDBSrSDMRoTB1FJ4aBfvIt4FgzQURyq2kCxmCny/iMETtQvBcKN1LbNauILa3GuXTEHXMqgEEmJOsa0X4dZU4O5/BZi7NluM8BgvXTYCO2lM3scaJy/gLNq0osapAOaZz+pbqarXEeLNgrzrcKsL7ZxIKsdlb+ZMHLppGxjSgfLfMRwl5bAVntOZgalQQAHAI6xqs6gzvQz7ROYTevXbUhra5QoZdVIg5lJ1BMmfQDtT3K0NS3LlwTm3D3XPndXBOUOpMg7jMumUwNwIo5a4FhnOdbaK6tJKgSTBgk9QZzD+1Y9y9CIt3MFdbhk9QAsg+uo/KrtytxMnF2lzZi6e4Arq49QUJMfiWhF3swtF9w2AVGLD70SNtQIn9PgKzbmHHXkxd1bKXGzh5iTME6xHliD8q1G9dyjXcmAPXaKqrcUC4l7GqEOv8xWGbNc88BSPZJKj86fJDUyjcrcZcG/5ma7lDgb6B0zAepn8q7HWrmORSfKxLFZmBBZonvlB16CKtGHtrfvXUuoq37LDNcVYF626kAsIjMOu/siofNGGOHTx0glNRHsgEC3oBtGg6TNRtNIdZmaK7XFQkkk5RJ77anpV55U5Xa74i3MylVDBSNz012iev71V7fGmFxy4kXQNujLGUjtBA+VXL7PeLHx0STLyNTPlCsx36yAfjQVWJlc41w91dwyFSpgjt26e7X1pD41ntopXRAVB/T3/vV0+0axdtv4yR4bgK3vECD9NapZxTsuVlAUHMD1nQfEftXfwx6M5D7nNmleDIYpMe6lEUnLXoSZnQYBUjgizj7APSPqf7U0N6n8jrm4msjNlXttvrVPxuVZV/ctcorxTWOYruXDMpOjEL8CdR8p+dVDE4pBlvkENaKqp3O4BAHqCdPdUrnLieQ2lPsu5YDqMo9qPe3+2qxzBjkNq0EBzFySOxgR8aw8mWyLVe4/bV8mZndzlfSBtrHYHUVC4PyxcsL4quEzoyOjaGDtqJkjWB+VC+XMKEbO0G5BiRIGmrR1PT41c8ZiMtsu0kWkzDqS8aGOw8v/Ue1JOxMbxYsIWvaIFOVrka6D2U/wBW0t09+1a59s271u1fVfDZRDJ9/I0FHcTpMNvrrVi4XhluYZUceLcXM5WVOViOwPfv1JoVxPgZGCY6geIGefvHUT3O+rdtBtNFvYRn6GDqY9I0Pw7VaeT8WW4hhlXQ+JmJ9MpJHyEfGhacMkgJJJ6RvVq4fwpsDZ8ZiPFd10IEqo8y69yRPuqNNNhaZa+e+LeEbNtTDXMw03AiAw/qI1HrVT4wue9aui+q3wGt3HWIJWQGJ1gkGPjT/PmHe/cD2SWR8rwCSAcigadBt8Z70I4wl/EC2Mv+DaCzsXJMQNNY0HwNSSkNRZbHGlVWNy7bd7ZVDlJ1T7pDRq0yCNAY6VGxKnE27nhGbLWLi+Ggls7QdjoACqmN9aqnK3L/APEYgI5hBLOR2HQepOnzrZcLhrdtVS2oVFEBV2FGKbEzA7uHa0AlxGQn8akH4TVm5BKnFWAfa8QkGdICMdo32+davjMJbuW2S4oZWEFT1/v61WeR+FWrF/EIuYtpDH8E+z7waDhuKy18UsK9m4rSQynQe6sJa2S6sGkSRr00OkV9AKO1ZxzhwmzZNwq6qzHPkYSSWP3GnTU6j3V05bbMQku6IsXfDkvQppFJy0s15NeixZmgUBrS+TZPENGYETGUwTpEetcBrTvIOH8S/dBiCIzExlJbRgdwaz/H5VgJepcZH+5sJfabe/n2RrK2oM77n061H4TfVlVzE2tl9WgE/T8u1M87F2xCo7FmtoFzEQSJJ+NN8DwclJ0DXAs9J0JH1HzrHvctOhbcDhbdu2MRfJCIPwyTqDAHviq3xvmi5fZ8vktnZNJy/wCojf8AKpfMeMa5cazqLdtoW3sDAjOx7+m1QLGCMTlzJ7TKOg2k6aUugEJw3Grlsk5mDERmDGYjae0VYsDzar2Llm6XLupAdmzAjTyTuu3rMxQTCOEuBo8yjSfT02OlJw1lRcDBJ805ZOuu23wpt0FlgwOMhLNzL/g3GVx6PlAPuNO833A7eHnKjyusGPKQYkddSflUPC2/DysFfLcBU6yDBj4lTHb61bOA8EsY0LevK7FB4eUgqDuZ6FtZ9N6cop8gNlf4LfxNrD+0HsrnSM0NLK5DEakgE/SvcFir1nD2LhaZ8pW4NyWPlRgZEzB3nWrPxXhCtfS3aHhrl8NwoHltL/MJ95JAn1oDwp/5yJd8tqwxfXsGJAA6kmBHeaTtbACOIw74bFjyKVuoWMGIJJOXUbDTWj2CxUjKRB6a70P4zi2e8lzD3JbL57bbFZ0JB7k1FsW8U7E2rlpXJcRlIEqQIBkxM9RTuT2ESOZ8Q4tECRB3+tBOUr9xcRbJUhHJUsdjIPz1FGOC4W9eLG9dzQSty0SCABI8sRBmOlJxkYQvdX7gVUzS0zHlBPoDsepPak4W7sVh/il6+SPBA31DaEidwfdUDjvBBdtvccDOtswTvprTuD48bwU21ENpBJLSN9BUi9jywe0VZGZWKzqDodAenuNS4TSkn6jJbpoyIpSMtPsaRPpXosZOkzMXTBTmJPvo59mqKmCxl5u4E9RAB37kn8qAYt4Rz6GrBydgnu8Pe2oOXxJbKdWBEwRGh0Eb1nvEE9oIucitpMBXMb494uRvv6CrtgrYbD5ivlRSf9RbqQfunRRPSKzpVylgGgiQVbykGduxirLgMVfS29lzBuIQCSCuUgjRh5dp69RWUrcsgLcvSWJAJZiS0k/In86KYPiTBQsQR7BHQn8TT5u0HvQvGKtt1ScynURIkSQGI+sdutdgbQaIDHWWjUhARJj0maVCCdrGQS7IpzNlIAMrpMqZ3/ap/BcEzK917bZLIBK5srGQT5dJ2ltO3rVm4Dwe1hwL1xkNskgFhOdTBQr1DAyNNxTnGMeExKliqW3AgQWPiCTnK9wIA6a0dHcFgXh1jNaAclrKt4ikElo9kwNxJAGvUVOGJnyqHtLIEsxBE6jKpOnXf5UxxC0uGJs2rxWV8e0W3GpDISN1IVTtv0qNwu/cxJbNq8GGHmnuqg/4em5janONCsL4ziKWnC6u0dy2pJUEuexE6DoK94ti1tBYINyMx00B7/oBQlcA73jcJUgLltAEQzyFBygagEzHp2pnmWwjCUMPMHs4BjOuvQyPWKGm0Kx3h+Mm6CHhmME+/wD59KtvDLWV2ts+bMWzXQ0hiew0Kn9qynw2UmZ0NWjgeOdlgX2tMp0VQus7trRhDSByLieHLcdSLkvbOrbFhOgbv76Y5mweck7wpJAnygCZHxgfE0LvcVNnzeJ4rMsSTrO0se1G7Tn+GuXLhBBSEaIzFhEifU7elJ7iAPKuPS1dV8xKsCpX1Ma/QVoGLthlIIGo07zG/vrOuWMAouO5IPhJmHvJgH4VYk4g7EslguhMHXU+oO0/GhB6dhVZnl6Q7ejH868z05jF876EeY6NuNdjqdaYivRcJ3hxfoZbFX5n9yv8UaLb+6KunLV9beDt2y+R3kI+3n9rKehEaa7wap2KsZ1ZTpPWmbmMxSJ4YYMm8QDv171ScZyuLiyUoq0i6yk4pNN0z3j15nvM7JkfQXFH+YNyPQ7irZylbS1GQnxWQs5PsKp/0TDHQ79aqf8A2vis2YlSx6m2Ce28U+vMGKH3be3+X07SBqN6z7yeL1T9mWClFrmvcv8AjimJSLg8hI8wIDnLIHm2MEyABAoGnB0s3/CZwwBIAuCdCNGzLsQddulA15oxQEeHY/8Ar/5FLbm3EFizW7BY9Sp6UPKT6r4Ytu69w/jeCIt0G04LqYOWPa1IKw2g2GvavLFlzirTXbhlXWJBJ0OgJnTWhFrnC+RkNnChWImVge8mi+B5lvoZQ8NB2Ev/APmj5aXr7AYf49gg+MtM5BS5bNohhoD5oaZ09pdR2p7CcrC1bFyWUyDIMk6j7saaxr+VB73NeKuQXbhrxqP5v9qkpzjjRI/8OgmSPG699RTvLsAX4hgFYIpOifzHyxIXUAf1a/GhWIw6m4zgHNoM3S2IACIPQACffXtvmvFyTk4aSYk+MusbdOlGOFcaxjn/AA+GiRm0vLrrHSisDuNlYMt8tMy5sjARvp+VRuD8HuW8SGFrxFJjKwBEbGe3vq7YnmK/bUFreCJ/+SB+lBLvO+NB8icPX1OJH7U9YTrZEa36h7F8Gw+HU3BhlZpELHXuJkCq1xoXr4L3P5aLEJ79jG5J79qRc524l+Lhsf8AvioeK5rxr+23C9d5ug/pUTy7fMl/yS+E4YW0uPEgAamQOvTr0o3hLzEBkBS2wmFWCY0mNew+VU1eZcUPKLnDFG+jT8Yy17iObMeMuW9hHBOotico+VHDyc5SqKBKairbIXG7cX7glm13f2j6nTeocUvFX2di7kF2OpUZQfhTGY1t8vCUcKMXzSM7i1KbaA5NeCurq6oE54DTu0V7XU5gYqnVWurqVbDGzkPWnLddXUGkNbY4AD0paqNdB8q6upmlDLYtAI2HyFOWDHQfKurqZKK7AbY87+g+VMOBvA+VdXUFFdgKTG8g7D5V6BXldT1FBbYqK5DrXV1KkBvYS29dmrq6hIaz/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34148" name="AutoShape 4" descr="data:image/jpeg;base64,/9j/4AAQSkZJRgABAQAAAQABAAD/2wCEAAkGBxQTEhUUExQWFRUVFx0YGBYYFx4cHRcYIB4aGh8XHBcfHCggHBolIB4YIjEhJSkrLi4uFx8zODMsNygtLisBCgoKDg0OGxAQGywkICQvLSwsLSwtLCwsLCwtLCwsLCwsLCwsLCwsLCwsLC8sLCwsLCwsLCwsLCwsLCwsLDAsLP/AABEIALQAmQMBIgACEQEDEQH/xAAcAAABBQEBAQAAAAAAAAAAAAAFAgMEBgcAAQj/xABCEAACAQIEBAMFBgQFAQkBAAABAhEAAwQSITEFBkFREyJhMnGBkaEHQlKxwdEUI4LhM1NiovCSFSQlNENzdJPiFv/EABsBAAEFAQEAAAAAAAAAAAAAAAEAAgMFBgQH/8QAMBEAAgIABAQFAgUFAAAAAAAAAAECEQMEEiEFMUFRBhRhkaETcRUiM0JSFjKBscH/2gAMAwEAAhEDEQA/AMqMzXSaURXsVv8ASV9nmvrXIrEwJk0sA96ncvWifEaJE5eugAJMR10NcPEM15TDU6skw463QynCr52tXD0nKfzqfa5YxR/9Ij3kfvU+3fe00WLoWNcntTImNe/pR0cevmwJsq+ZfaViPjopiPhVE+PYv7Yon8uVhOVcVtlHr5xp01py7ypiUUswUKoJJzToBM1MxfHxBUqVzBy0axLMVhh1BiiHEOa7N2y9tLmUsjiCCNCpGWe8fU1E+O5r09heXiCbPJ+IYkBrcjcZ9ROuulSE5DxJ+9bH9R/arBwfG2hczA5c7LoewQA5u29WXA4sXFMaEErvtBIHzAn40FxzMvqvYPl4Izs8hYn8afNv2rrfIt8mM6D1837VpYxqgNmMZTBk+gaY7QaG4jj1gHyE3DMQgJ19+31ofjmaX7l7IXl49inr9nd//Nt/7v2rl+zzEf5tv/d+1WL/APrjqGw14RufKR6azpUuxzKrDS289v77UPx3NfyXsheWj2Kg/wBn+I6Oh+LftUe5yLigJ8h9A39qvh4m7TltQe5P7Cktir42VSOupmmf1Dm0+a9kLy0Ohk/EsA9hzbeMwAOjSNdd/nUWT3qwc4ZjfzMoUsuwNAitbTIY7zGXhivqvk4MVaJNDc+te5z3pWWvMtdlDNQxFKFekV6BQUUOsQTRXljDu1owCAQ5kjSSpXf+r6GhOKMIx9K0nkmwUwyyMwbt0ERqOvvrK+JJ1ogdmUWzYFxPkynNNxQQGH3VmepPoPWDRThGKzYm0oAVT5SAMssAWJ06kgUjEcJvXS75CuoyrH3ZAAHw1pfCeD3beJtSjaFXY9FmdCe8SfjWLbnqNhhYOWjl9La1U/doe4zw/C4i4LbXLgZnJzgKFJ28PNl1E/Kd9aC47hKHNbzF2UNk1BbOokKfL7On+310OWcFib1201xGyi6G10CoCpgLsOuu5qfwvgJdrruhBBfLI3JzAEegqVTxHyRxzyuWhH80unR9Sm8L4S1u4biXc6W1JIgqVkQCozHrAmR10ovYx5sIWlioYlmUezKqqg9SM0zp9/0mimD4ff8A4e8ng5SVCjTzM2fMf6Y+HvonwPgpGIDtbyhLSprszwAzR9PgaSc5SToWJhYEMKcb5ct/RFYxsXMlwXC2Zss5g2Q7QG+XwovZSbi25khZ1GrdcxbeY6UX5o4aWNvw7ZnNJKjfbc1Cx2CNvFm6VPhBAsxMEgD8yNf2pksNxmxRxI4mFHU1sn8cgSjMMOLhJPnMamTGbQmkcw8TTDnIiBroEmT7IImSJ1PpRO9aZrAIUGbsgKQdNp7RSOaeAWCLmN85YL5gCIA0U3ANwQNYnWKdCDObNyg0q7sqPDea76Xc2YOAdbZAAI7Axp6Vo+F4kl8EAaiJB3EiRWX8G4bbuKzH2wex26dfyqx8sYgYVyHC+C2hCp5p6EHrGunWT2p750cLI/P+FCtbYdZEdqqUVoX2iYZGs271tpUsI7QQdf0rPjXoHh+V5OK7Nop83+oJivIpVdV3Rz2Rm3ropZFcFptElkXHeyB3IFaRy9xUWlt2boiQII+m3WqDbs571lO76/StY4nwpgEe3EADMsdtZH10rEeIZaszS6IscqqhuG3xVu2Jd1X3kD6Uj/tvDAkG8gPv3nt3qj8UwiKcOMkFj5vUZlG3TrU/E4i1hcY5W2CqKFVfgpJnvvWdeO0+RoMPh2HOCkm22m1yXIvlh1dcy7e4j6Gl2xrQXifMyoq+GpuO65wNgF1mT8D8qTb5lRnsJbXMb0EmYyDWR6kEGp/rQXU4PJY7VqO2/wAFhIqLd4hbDFC6q6xIYxvUThvE1xa3AoZAukzqZB7VTLnDkF+4klgoumdtUWQdz1/Km4uM0k472T5XIxnKUcR00jSAaauJmBHp9Kp3CsSEwtg3C0reYgBoBCkDKfTWivGuPG25tosssFi2gA026k67/nQ+stNsEshNT0x35/AJPDHwQaSXsDaN08wbUdVGuo2pjnzFj+ClTFu46qY+8upiPfBPuq9YVUu2gwEq6zB9RsazP7RsGbKWLJOZMzle/SAfcJ1p9bWuRxNU6fQrWEvqCrHodIAECnuIY4rcIjtM9diDPxFMYdZTOcoCmCC0dPj+VQ+I3mZgQcwgAHrA010HzrnasISxPET4ZtE+V+nZgcwI+o+NDQlICtpm6GakRW48MSvLyj2f+0VOf2mhgrXmWpBryK0pxKRDjWlgUmlAUkSMmct2PEx1ofhE/WtnwOIS7bDIQVI0PurEuBYnw7t64IzKmVZ7wa1Hka638LbVhlIGgIiR+ICTNeecUnqzcy3wY1hoj8cwROMtBFJVQk6GAWeSfqDSsdg7hfFkW2PiFUBy7yVBMnpANWPhki3bZnjMoJBiJInT/nQUVtXJ91VjwFK33LSHEZRUUlyVfKZn3GeE3VNjyFh4S24H4hmJBPbzfTepeN4Zet3LFxEBuKmXKq+VYzak7fen3r1q9Ok6UB45y8b1y2RcZAoIYDqN9NYB1MnsRUc8tSbXoT4PE3NqM6SV3630BXJK5bN093GvcBR+pocju128bdl38RXXTYZjvmEjb1q74PAi2AgEKogCp9uDtTll24pN8iN8RSxZzUbsot7hLpasWyrFpcsqicskQSe21J5iwrfxZLW2cOAEj7xgDXTSKvlztOtDuJcQtYZM964qKdpMEnsB1PwpSyyqhsOJSUra7/IsYlcPh1NzKgRdQNAP9I199Zhzbxs4tMxUKLb/AOECpe3rGZ9dyIMDoaG8x853cUGt3AEtnVUUzpqIcnckH0qs328SGzhjtrvAgb9akvocT52x7H35hZkLt6d/ma9t3SBqD8vrUe1GbU1ZMDh9AdCGX9Zn3/pUMqECf4xcsZTPeY+kfrTpqVxHCrByiCPrUa2NB7q1nhaSX1I/ZlXxHlGQmuinCleZPWteVdkKKWqUqNTXFhBPYUx8ie22P8scvXMWL3hxIJiTA7fpWu8rcGNvCpbuoqss6KZE9wYEGq19j+HjDlurGa0F1I2O9eb40teLKXqy7W0UgPhTcCsmTzKhKjpGyj3/ALUlcTdWM4yklBrA1PtehPQRvRtVPWvSs7iah0k31V/FAi5xK4pPmQgZo9N4DdBsN+9TMJi7lyCpUrPmOhOkzsdDtHvpy3h7WYTAc+sGB61OFqMxzT3mNNAN/wDm9FR9QfVXZA1r98fd6dh7Un/V2jWmbr3FOdsqgZixkAQNif3qHiuKm48YRjdCSjLbWVDDoXPlHT3DNvUHF8rYnFD/AL5fyjSLNoSsD8TSCxnsANKbXqH6i7IH8V57uMf4fBoL12JLjzKu50X0/EYFQU5MxF9lu4vEIGfcxncb+VWJCgwDsNIo9w3glrDIQ1y5bCmXKqVWehJBOkde3apicIwYUMCGGpH8yZOrGNek7DvS0t8xjavYXgeTMFbAC2UYr95/MT6k9/8AmlVb7S1RWFkKoK2g4hQPvFY2nQCrpwnDWIV7agZhmXUyQRO09vSqzzmLPilncL/Lyt3gMG0/6vzoNUtgIzBMEQwMzVhxoKhABBhY9QQIodh7oAnNO+nxopj7b5EukNlEAGDEDTfoKgk2PPMTYKnMdNBNQQnpRniJzWdNcuUKd8wmhKDee5rQ+GJtZiSfVf8ASv4n+mmNG3SclSSKRHpW3so7Bvh66mmsasIx9DTx3qNxNj4ZHcgfWocxLThSfozsw7c0jWvs4whGBWPKSJmPdVtSyxOu3od/pQ3lGxlwtsbQoqbxPiYsqTldzlLBUUsTHuHcivOb5svGQ+Y+PWsKozsAzA5R+sDWKp78zYhrq5MTZIP3BbK+mobX4+lC8fcbHXxeug22SFRMsMZJg5W1IDA9NYbapnG7N57V0sijw1zk5Ygkhg4c9dJygACevSNthRecHjbjoB4IN7rJyqBtmJ1IHoATT68vC5/5lzd28g8tsf0gkt72J+FAeQMULrtcLMzeEinMIysvtAa+YGZzetXVL4JIB1Xcdp/tUkeW41ntqyqAKoCqNgBAHuFOTFR2vqZBMRGh032PuOutD+YcYFw7w3ZJXUgsQoOUak67UboFE5StwC4kNuN9xMEH60A5owWEt2GvtbAysFlWKZWchZJEhRrvFPcog/zc1247ZspW4IKsACYnU7gT7jTXG7qXzftTBRrduTsCxEmCIJg6Ttp60tmg1TKgmAAdMVYcm2rkFAI+4QWRxAfeToNjvT3HcM13h5tNcBOHILtqfLr5gJmQrCBJ2+FT+XhdNm544J8+UGSGyKwWVTpG246mDOrXMZyW2zFVzXQFYxmKqC2sCCZBWf1FRadrH2Z6/BMtjxluLAOinRiO+XpQ8BiI1jcCTAPWB0/vVuu8JV7BPiZUQSFbp3gzr12oRhsMArnONjpBknsPfvUIbBVhOm36UUsW8sjsd+/rUTLpPf6e+i95TlRssKV0PfvPrVzwGWnOJd0zhz6vBGc1dmFJrorfUZ9g7NUXGmTbB63B+9PzrXlkTiLAiRmmPkK4OJT05Wf2LLLq8VG+cLtBbSjsAKZx923am7cfKqqRLHQAnXTvoPlT/iBELn2ApYnsAJrMuPcZJdLrKXuZsyIVOUdteseleft0XJK4ti1uX3uMEIKqFS4QCFABDBSrSDMRoTB1FJ4aBfvIt4FgzQURyq2kCxmCny/iMETtQvBcKN1LbNauILa3GuXTEHXMqgEEmJOsa0X4dZU4O5/BZi7NluM8BgvXTYCO2lM3scaJy/gLNq0osapAOaZz+pbqarXEeLNgrzrcKsL7ZxIKsdlb+ZMHLppGxjSgfLfMRwl5bAVntOZgalQQAHAI6xqs6gzvQz7ROYTevXbUhra5QoZdVIg5lJ1BMmfQDtT3K0NS3LlwTm3D3XPndXBOUOpMg7jMumUwNwIo5a4FhnOdbaK6tJKgSTBgk9QZzD+1Y9y9CIt3MFdbhk9QAsg+uo/KrtytxMnF2lzZi6e4Arq49QUJMfiWhF3swtF9w2AVGLD70SNtQIn9PgKzbmHHXkxd1bKXGzh5iTME6xHliD8q1G9dyjXcmAPXaKqrcUC4l7GqEOv8xWGbNc88BSPZJKj86fJDUyjcrcZcG/5ma7lDgb6B0zAepn8q7HWrmORSfKxLFZmBBZonvlB16CKtGHtrfvXUuoq37LDNcVYF626kAsIjMOu/siofNGGOHTx0glNRHsgEC3oBtGg6TNRtNIdZmaK7XFQkkk5RJ77anpV55U5Xa74i3MylVDBSNz012iev71V7fGmFxy4kXQNujLGUjtBA+VXL7PeLHx0STLyNTPlCsx36yAfjQVWJlc41w91dwyFSpgjt26e7X1pD41ntopXRAVB/T3/vV0+0axdtv4yR4bgK3vECD9NapZxTsuVlAUHMD1nQfEftXfwx6M5D7nNmleDIYpMe6lEUnLXoSZnQYBUjgizj7APSPqf7U0N6n8jrm4msjNlXttvrVPxuVZV/ctcorxTWOYruXDMpOjEL8CdR8p+dVDE4pBlvkENaKqp3O4BAHqCdPdUrnLieQ2lPsu5YDqMo9qPe3+2qxzBjkNq0EBzFySOxgR8aw8mWyLVe4/bV8mZndzlfSBtrHYHUVC4PyxcsL4quEzoyOjaGDtqJkjWB+VC+XMKEbO0G5BiRIGmrR1PT41c8ZiMtsu0kWkzDqS8aGOw8v/Ue1JOxMbxYsIWvaIFOVrka6D2U/wBW0t09+1a59s271u1fVfDZRDJ9/I0FHcTpMNvrrVi4XhluYZUceLcXM5WVOViOwPfv1JoVxPgZGCY6geIGefvHUT3O+rdtBtNFvYRn6GDqY9I0Pw7VaeT8WW4hhlXQ+JmJ9MpJHyEfGhacMkgJJJ6RvVq4fwpsDZ8ZiPFd10IEqo8y69yRPuqNNNhaZa+e+LeEbNtTDXMw03AiAw/qI1HrVT4wue9aui+q3wGt3HWIJWQGJ1gkGPjT/PmHe/cD2SWR8rwCSAcigadBt8Z70I4wl/EC2Mv+DaCzsXJMQNNY0HwNSSkNRZbHGlVWNy7bd7ZVDlJ1T7pDRq0yCNAY6VGxKnE27nhGbLWLi+Ggls7QdjoACqmN9aqnK3L/APEYgI5hBLOR2HQepOnzrZcLhrdtVS2oVFEBV2FGKbEzA7uHa0AlxGQn8akH4TVm5BKnFWAfa8QkGdICMdo32+davjMJbuW2S4oZWEFT1/v61WeR+FWrF/EIuYtpDH8E+z7waDhuKy18UsK9m4rSQynQe6sJa2S6sGkSRr00OkV9AKO1ZxzhwmzZNwq6qzHPkYSSWP3GnTU6j3V05bbMQku6IsXfDkvQppFJy0s15NeixZmgUBrS+TZPENGYETGUwTpEetcBrTvIOH8S/dBiCIzExlJbRgdwaz/H5VgJepcZH+5sJfabe/n2RrK2oM77n061H4TfVlVzE2tl9WgE/T8u1M87F2xCo7FmtoFzEQSJJ+NN8DwclJ0DXAs9J0JH1HzrHvctOhbcDhbdu2MRfJCIPwyTqDAHviq3xvmi5fZ8vktnZNJy/wCojf8AKpfMeMa5cazqLdtoW3sDAjOx7+m1QLGCMTlzJ7TKOg2k6aUugEJw3Grlsk5mDERmDGYjae0VYsDzar2Llm6XLupAdmzAjTyTuu3rMxQTCOEuBo8yjSfT02OlJw1lRcDBJ805ZOuu23wpt0FlgwOMhLNzL/g3GVx6PlAPuNO833A7eHnKjyusGPKQYkddSflUPC2/DysFfLcBU6yDBj4lTHb61bOA8EsY0LevK7FB4eUgqDuZ6FtZ9N6cop8gNlf4LfxNrD+0HsrnSM0NLK5DEakgE/SvcFir1nD2LhaZ8pW4NyWPlRgZEzB3nWrPxXhCtfS3aHhrl8NwoHltL/MJ95JAn1oDwp/5yJd8tqwxfXsGJAA6kmBHeaTtbACOIw74bFjyKVuoWMGIJJOXUbDTWj2CxUjKRB6a70P4zi2e8lzD3JbL57bbFZ0JB7k1FsW8U7E2rlpXJcRlIEqQIBkxM9RTuT2ESOZ8Q4tECRB3+tBOUr9xcRbJUhHJUsdjIPz1FGOC4W9eLG9dzQSty0SCABI8sRBmOlJxkYQvdX7gVUzS0zHlBPoDsepPak4W7sVh/il6+SPBA31DaEidwfdUDjvBBdtvccDOtswTvprTuD48bwU21ENpBJLSN9BUi9jywe0VZGZWKzqDodAenuNS4TSkn6jJbpoyIpSMtPsaRPpXosZOkzMXTBTmJPvo59mqKmCxl5u4E9RAB37kn8qAYt4Rz6GrBydgnu8Pe2oOXxJbKdWBEwRGh0Eb1nvEE9oIucitpMBXMb494uRvv6CrtgrYbD5ivlRSf9RbqQfunRRPSKzpVylgGgiQVbykGduxirLgMVfS29lzBuIQCSCuUgjRh5dp69RWUrcsgLcvSWJAJZiS0k/In86KYPiTBQsQR7BHQn8TT5u0HvQvGKtt1ScynURIkSQGI+sdutdgbQaIDHWWjUhARJj0maVCCdrGQS7IpzNlIAMrpMqZ3/ap/BcEzK917bZLIBK5srGQT5dJ2ltO3rVm4Dwe1hwL1xkNskgFhOdTBQr1DAyNNxTnGMeExKliqW3AgQWPiCTnK9wIA6a0dHcFgXh1jNaAclrKt4ikElo9kwNxJAGvUVOGJnyqHtLIEsxBE6jKpOnXf5UxxC0uGJs2rxWV8e0W3GpDISN1IVTtv0qNwu/cxJbNq8GGHmnuqg/4em5janONCsL4ziKWnC6u0dy2pJUEuexE6DoK94ti1tBYINyMx00B7/oBQlcA73jcJUgLltAEQzyFBygagEzHp2pnmWwjCUMPMHs4BjOuvQyPWKGm0Kx3h+Mm6CHhmME+/wD59KtvDLWV2ts+bMWzXQ0hiew0Kn9qynw2UmZ0NWjgeOdlgX2tMp0VQus7trRhDSByLieHLcdSLkvbOrbFhOgbv76Y5mweck7wpJAnygCZHxgfE0LvcVNnzeJ4rMsSTrO0se1G7Tn+GuXLhBBSEaIzFhEifU7elJ7iAPKuPS1dV8xKsCpX1Ma/QVoGLthlIIGo07zG/vrOuWMAouO5IPhJmHvJgH4VYk4g7EslguhMHXU+oO0/GhB6dhVZnl6Q7ejH868z05jF876EeY6NuNdjqdaYivRcJ3hxfoZbFX5n9yv8UaLb+6KunLV9beDt2y+R3kI+3n9rKehEaa7wap2KsZ1ZTpPWmbmMxSJ4YYMm8QDv171ScZyuLiyUoq0i6yk4pNN0z3j15nvM7JkfQXFH+YNyPQ7irZylbS1GQnxWQs5PsKp/0TDHQ79aqf8A2vis2YlSx6m2Ce28U+vMGKH3be3+X07SBqN6z7yeL1T9mWClFrmvcv8AjimJSLg8hI8wIDnLIHm2MEyABAoGnB0s3/CZwwBIAuCdCNGzLsQddulA15oxQEeHY/8Ar/5FLbm3EFizW7BY9Sp6UPKT6r4Ytu69w/jeCIt0G04LqYOWPa1IKw2g2GvavLFlzirTXbhlXWJBJ0OgJnTWhFrnC+RkNnChWImVge8mi+B5lvoZQ8NB2Ev/APmj5aXr7AYf49gg+MtM5BS5bNohhoD5oaZ09pdR2p7CcrC1bFyWUyDIMk6j7saaxr+VB73NeKuQXbhrxqP5v9qkpzjjRI/8OgmSPG699RTvLsAX4hgFYIpOifzHyxIXUAf1a/GhWIw6m4zgHNoM3S2IACIPQACffXtvmvFyTk4aSYk+MusbdOlGOFcaxjn/AA+GiRm0vLrrHSisDuNlYMt8tMy5sjARvp+VRuD8HuW8SGFrxFJjKwBEbGe3vq7YnmK/bUFreCJ/+SB+lBLvO+NB8icPX1OJH7U9YTrZEa36h7F8Gw+HU3BhlZpELHXuJkCq1xoXr4L3P5aLEJ79jG5J79qRc524l+Lhsf8AvioeK5rxr+23C9d5ug/pUTy7fMl/yS+E4YW0uPEgAamQOvTr0o3hLzEBkBS2wmFWCY0mNew+VU1eZcUPKLnDFG+jT8Yy17iObMeMuW9hHBOotico+VHDyc5SqKBKairbIXG7cX7glm13f2j6nTeocUvFX2di7kF2OpUZQfhTGY1t8vCUcKMXzSM7i1KbaA5NeCurq6oE54DTu0V7XU5gYqnVWurqVbDGzkPWnLddXUGkNbY4AD0paqNdB8q6upmlDLYtAI2HyFOWDHQfKurqZKK7AbY87+g+VMOBvA+VdXUFFdgKTG8g7D5V6BXldT1FBbYqK5DrXV1KkBvYS29dmrq6hIaz/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34150" name="Picture 6" descr="http://www.columban.org.au/assets/components/phpthumbof/cache/columban-06-07-Man-priest-missionary2.c2a112ae426ca3018f1e2c24a9a370095197.jpg"/>
          <p:cNvPicPr>
            <a:picLocks noChangeAspect="1" noChangeArrowheads="1"/>
          </p:cNvPicPr>
          <p:nvPr/>
        </p:nvPicPr>
        <p:blipFill>
          <a:blip r:embed="rId2" cstate="print"/>
          <a:srcRect/>
          <a:stretch>
            <a:fillRect/>
          </a:stretch>
        </p:blipFill>
        <p:spPr bwMode="auto">
          <a:xfrm>
            <a:off x="899592" y="2708920"/>
            <a:ext cx="3456384" cy="3528392"/>
          </a:xfrm>
          <a:prstGeom prst="rect">
            <a:avLst/>
          </a:prstGeom>
          <a:noFill/>
        </p:spPr>
      </p:pic>
      <p:sp>
        <p:nvSpPr>
          <p:cNvPr id="134151" name="Rectangle 7"/>
          <p:cNvSpPr>
            <a:spLocks noChangeArrowheads="1"/>
          </p:cNvSpPr>
          <p:nvPr/>
        </p:nvSpPr>
        <p:spPr bwMode="auto">
          <a:xfrm>
            <a:off x="0" y="387446"/>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effectLst/>
                <a:latin typeface="Times New Roman" pitchFamily="18" charset="0"/>
                <a:ea typeface="Calibri" pitchFamily="34" charset="0"/>
                <a:cs typeface="Times New Roman" pitchFamily="18" charset="0"/>
              </a:rPr>
              <a:t>In a vivid account, recorded in </a:t>
            </a:r>
            <a:r>
              <a:rPr kumimoji="0" lang="en-GB" sz="2800" b="0" i="1" u="none" strike="noStrike" cap="none" normalizeH="0" baseline="0" dirty="0" smtClean="0">
                <a:ln>
                  <a:noFill/>
                </a:ln>
                <a:effectLst/>
                <a:latin typeface="Calibri"/>
                <a:ea typeface="Calibri" pitchFamily="34" charset="0"/>
                <a:cs typeface="Times New Roman" pitchFamily="18" charset="0"/>
              </a:rPr>
              <a:t>“</a:t>
            </a:r>
            <a:r>
              <a:rPr kumimoji="0" lang="en-GB" sz="2800" b="0" i="1" u="none" strike="noStrike" cap="none" normalizeH="0" baseline="0" dirty="0" smtClean="0">
                <a:ln>
                  <a:noFill/>
                </a:ln>
                <a:effectLst/>
                <a:latin typeface="Times New Roman" pitchFamily="18" charset="0"/>
                <a:ea typeface="Calibri" pitchFamily="34" charset="0"/>
                <a:cs typeface="Times New Roman" pitchFamily="18" charset="0"/>
              </a:rPr>
              <a:t>March Till They Die</a:t>
            </a:r>
            <a:r>
              <a:rPr kumimoji="0" lang="en-GB" sz="2800" b="0" i="1" u="none" strike="noStrike" cap="none" normalizeH="0" baseline="0" dirty="0" smtClean="0">
                <a:ln>
                  <a:noFill/>
                </a:ln>
                <a:effectLst/>
                <a:latin typeface="Calibri"/>
                <a:ea typeface="Calibri" pitchFamily="34" charset="0"/>
                <a:cs typeface="Times New Roman" pitchFamily="18" charset="0"/>
              </a:rPr>
              <a:t>”</a:t>
            </a:r>
            <a:r>
              <a:rPr kumimoji="0" lang="en-GB" sz="2800" b="0" i="0" u="none" strike="noStrike" cap="none" normalizeH="0" baseline="0" dirty="0" smtClean="0">
                <a:ln>
                  <a:noFill/>
                </a:ln>
                <a:effectLst/>
                <a:latin typeface="Times New Roman" pitchFamily="18" charset="0"/>
                <a:ea typeface="Calibri" pitchFamily="34" charset="0"/>
                <a:cs typeface="Times New Roman" pitchFamily="18" charset="0"/>
              </a:rPr>
              <a:t> by an Australian Columban priest, Fr.Philip Crosbie, seized in 1950, with two Irishmen, Monsignor Thomas Quinlan and Fr.Frank Canavan, and an American Maryknoll priest, Bishop Patrick Byrne, he described how they were put on starvation rations. </a:t>
            </a:r>
            <a:endParaRPr kumimoji="0" lang="en-GB" sz="2800" b="0" i="0" u="none" strike="noStrike" cap="none" normalizeH="0" baseline="0" dirty="0" smtClean="0">
              <a:ln>
                <a:noFill/>
              </a:ln>
              <a:effectLst/>
              <a:latin typeface="Arial" pitchFamily="34" charset="0"/>
              <a:cs typeface="Arial" pitchFamily="34" charset="0"/>
            </a:endParaRPr>
          </a:p>
        </p:txBody>
      </p:sp>
      <p:pic>
        <p:nvPicPr>
          <p:cNvPr id="134152" name="Picture 8" descr="C:\Users\ALTOND\Pictures\m8sTveyPcVi8gjYd0P0dm1Q.jpg"/>
          <p:cNvPicPr>
            <a:picLocks noChangeAspect="1" noChangeArrowheads="1"/>
          </p:cNvPicPr>
          <p:nvPr/>
        </p:nvPicPr>
        <p:blipFill>
          <a:blip r:embed="rId3" cstate="print"/>
          <a:srcRect/>
          <a:stretch>
            <a:fillRect/>
          </a:stretch>
        </p:blipFill>
        <p:spPr bwMode="auto">
          <a:xfrm>
            <a:off x="4860032" y="2708920"/>
            <a:ext cx="3744416" cy="3672408"/>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AutoShape 2" descr="data:image/jpeg;base64,/9j/4AAQSkZJRgABAQAAAQABAAD/2wCEAAkGBxQTEhUUEhQWFhQUFRQXFxQXFxcXHBoXGBQXFxcXGhUaHCggHBwlHBcUITEhJSkrLi4uFx8zODMsNygtLisBCgoKBQUFDgUFDisZExkrKysrKysrKysrKysrKysrKysrKysrKysrKysrKysrKysrKysrKysrKysrKysrKysrK//AABEIAOEA4QMBIgACEQEDEQH/xAAbAAABBQEBAAAAAAAAAAAAAAADAAECBAUGB//EADgQAAIBAgUCAwYFAwMFAAAAAAABAgMRBAUSITFBUQZhcRMigZGh8DJCscHRUnLhBxViFDM0svH/xAAUAQEAAAAAAAAAAAAAAAAAAAAA/8QAFBEBAAAAAAAAAAAAAAAAAAAAAP/aAAwDAQACEQMRAD8A5KEglVgaYasAJk6SsQQWCAuYfcNOFytQkWrgQ9kiEidRgpMAbe46ZGSGAPFj6gcWSQEiDQSnBvgliKGiN5NeS6sACYrgPaPuSc5JXdvS4BbibBxm+qa9UyctuQFcWoVxAOmPIiJAEpq3f53LNNlWLD02BcgOkDohpIAbYoMj1DQpgRs/u4ienyEBy9OG6CVmNSV2PXAgGjwBiixGO1wC0S1cBQ6B4oCFRAJlmbK9UAdySBpDuVgDbAateMfxOxm4rM+VHcyqmJu9/v4sDb/35J7RbXyJTzvUvept+as9jC0t9Ng+Gi09gNrD4mjPbTNPzsauChRe6kk+z5MbBYTVutTtza23w5Omyvw1CrH309+/KAM6CfMk0Dr0o30vdNfIBmmQTwy1Uak2lzGVmv5XzMmlnD/PFqz5W6/lAWsZhHDzi+GVDWoYlNWT1RZUxuH0u6XusCo2OmM125HiBOMg9NleIaCAvYZl6ELmfhOTRjMClNbh6MyvVfvBIvYA9xgOv1EBgYdEKu7DYdNoapC7AHSjuW9OwKnTLVJAPQp7IMokYvYIgBzRUqIvV1sUWBFIwMxxmuVk7RX1NHNsX7OPmzmXNvjcA86vQnh8Lr/DG78tzp/Cvgmde0qvuxdnbe7R6flHhehRS0wV+4HmuTeF6rSaTV+kl/PQ6TLvBV760vh/B6FChFcL5FmlBLpb77gcdhPCEIbo2cLlsVa/3byNipt0QC+6vs30QGPmuXqcXG3Kf6Hn+Lyz2cmmlfjfhrser6b9O/qYuf5VGpBuyuuAPLsRCNK8ou1+GuPR9/UPlubwrxdOW07bf4MjO68oScJdznNbjO8XZp3QHZT2dh4lXB4v2sVJ89fUsxAJENFAqYeIFnCh68rFfDsJiHuAG+5YpFfqHovkB7iIavu44GfQp7EJr3i5CIN0/eACqewGFWz3NFU9jNqQswLEK5ag9jNgzUpq9gHnHZlRIvzjsVLAc14nl70Y+Rp+DMmTftJrh7L9weZ5fqqRffY6rKYaEooDsssaSRrQkYuWvZb2+ps038QDRCoDF9eAildcgGgJU0m+7IxkTitgBz9PkVarLU4JfH74KVdgeaf6gZApe/HZnnSwMm7Wdz2zxRSvC9zgYqOqzSvf6rkDEyCnpcov5GxYLXowg9S9Hb9SDQDwCJg4E0BZw8tyeJe4Ogi06VwKkZBaMtwVWFmSpy3ANoHIiAFRCwp7g6JdowAhOnsZWJjvwbtSnsZWMp2Ap04F+g90VaSLeHW4FqrDYqKBek00VnECtXjbfsaOBTdm+pm5jO0DRwM+LgdRl1lbdv5m7Sd19o4mp4go0mle7twXcH4xw8uXb1A6577fUaE/PuZ+CzCM94sVeVnyBqwq+ZfptW/Y8/z/AMQvDq8Fd/ocs/8AUDEOTvZL0YHstVFDFQPO8D49mmtTTT7/AODscvzuFeN07NcoCvnVNum7dN/5+h51jKLVS0VvqUvhf/J6jWl2PPPFtLRW1Ly29GBj5hU0ScZdv8h77K2+xGnlNTFzik7KzvLsXMU8On7KjPXKC959H+wFRFqnTAxjuWoMCcI2DRkD++gosAGJ5IU+QlfkjSW4BxD2+7jgDwj2LNOrZlPDu0QdOb1AbsXcz8wgaOEj7pUzBAZlKIemh6EQijuBNCsOiSQGPnkXaKXVgM4ruFKOm6bNjH0FKPpuZ2ZYVzhF+YGXk3hytiHqTsv6n+x0K/07mlq9tHVzaW31uZf/AF1dS9jhm9lu13DZN4exFfEJYiVSEPzScpK78kBDA4+rhK2ibfPfZrumer4Gl7WkpL8yueW574ZrUZby1x1Wg73dr9T1bwtTccPBPpFfoBw/inLnrWp2jfe5m0cVgaT0yi6j66Vc9AzjIoYjad7b8Nqz7nLUvDdOhVez49eQFh6eV100rQm1td6X5OwKjk9TD1E6dRyj0fdfAjh/ANOc3OUptflj+G3be/CN/KPDFXD/AIauui+ac7tp94y/kC9RqalvszkvGeFbeq2yT3v1udzOgorb79DDxdm2pK/qBm5RTpwpU6c5qDrJ73SdubFDOcohTr6oR29la642exoZ9k6xEIzTtKm7p/tYfNrqhC/4mrN+gHMwW4e4NolEAzew0GJvYhHkBVuR6S3Gq8j0wDCEICqlshqEfeC0o7DUI+8BvYVbIpZjEv0OCnmAFGigiRGmizSpXAjGJOxKUNx7ACrL3X6FbLcL7Smot/Ev6SvTXs2lFgaOU5LBaotJSvu0ufM1nhdC2flwVMPilJeYeKe7+oFDHtyfvdOEdn4bknTj/acNVrKVRRud5kCtFL/j+wBKSi3uuHdfoQx2XqdmlfvwRrPS2WMHjlxcCvgaShs0WZNN36eYTFJPdcmZiNS/+gNj6yV+PT9zm8Q9T2NHFyZn0VdgWsNC6VNdXdv0MnxS7KMFwrnRYCyi7y078nJZ9iFOq7O6WyAx2iJOREAqexC46GtcB5K4SnEeKCxYEbiJ/fIgK+HkrCoP3iNDgjRluB0FDgqY5k8PPYr42QAaZp4QyabNPDT2ALXQFBK8gDkBNlLMJtWtG93uy02Ne4CwNTg0cdmKhT8zEU9N12MPN8bKT03AvZVitVVtvfoenZFilFK77Hk+Dw8Ut+e41XO69HaMrx6J8gevZzmNOHvtpR6tmLSxqxKc8M9o7Nri5yORYGeOtLEzbgntTTtd+Z6PgMPSoU1ClBRiuEgM3L80lfTP8S23NGde6MnOKOp6o2Uk/mBwmL2swLmIlsVaESVWRGLApZvVaile13wc/WkEz7N4RrOMna0U/tdyprurrhgJocYJEBaSSEiQEWEpkSUYgT2+7iJffIgM2EtiNGQOFTYVGe4G1QlsVcVLcJRq7FLETuwC05F6jUMuMizTqAXpViNyvGYTWkARyHgyLY2oAeP4ucxmDtLUdRit4v0OUxj7gLDY9u907LrYt4LH4fWnVu0mAwVorj4GphpYKf8A3oWa63av6gbWD8SYOjJqDbUu3QvvxZCo7UYVJy7Ri2ZlCOWJpqMLrpu7nQYLMqbVqUVFeSSAxsTjcTGWqdFqD7Su16o1MFaSujRlSU4tdChhqeh26AWKj2BV66jBt9EQxeJS6nEeKvEN70qb/uf7Ac14gxvtK8pri9l6LY1lnaWnXFpSXut9UtrnNVCeLbajq3tFW/t6AdphcVGe8XctpnnmFxMoO8HY6nLM9jOyn7sgN6lEsexIYSSe99u5db2ApaRWJVAYD/fIhafT6iAwfbDQqFNVCcJAatOuQqVNyrGY+sC3CQWMikphoyAvRqE4VCkpiq4iMVdtAXnMq4rMoU17z37HPZh4he6p/MwqteUndu/xA2My8QTntHaIHC4rV7r5X1RkrvbgLhcQ4TU1ynff9LAdBRmmrIu4bJlV5dgawMasfa4bf+ql+aL627orvG1KT3T+oHS5f4KpXvOcn5KyOmoZbCnZRb+Z59Q8VyjzcPLxvLs2B3GOx3s48nLY3xWk2uWc5mPiWVTnZdjEr4ly8gN3NPEc53UXa5hOXcEiTAZcq/A+M5S5XRO11dvZ+Y9OOppL4epHEJuTb5vv69QBxHce5FEkBcwWZ1KX4Xt2Z1WVeJYztGfuv6HFjaQPT9V/QlGxwGXZ1Uo7X1R7O51mXZtCqtnv2YGn8BA9QgONiwkZgVwJMC8pDqZVjIlGYFuMwiqFGddRV2zMxmYt7R4A1cZmyhst2YOLx0pvdldu4wDDpDORKmBKXFiCJS5IsCxg8ZOlJTg2mn0Z6bkmMo4yknKMddrS9Typo1PD+YujUVns+QO5x3hqi+Fb4nH+IsBCi1GPL3O+w+YKcb3XzPPvFGI1V5f8UkBkIQ6YgHQpMURpIA+CpOUnZ2srp+gByu79w+HaSv1Tun8HsBAHIeLGkRuAUnpBxCRYEWPCTi7xbTRJjJAXv97r/wBb+gilYYDaUfcAot1I2iU0gCyISnbkeTKGOrdEADF4jU+dgFyDHQCZJDaRWAawWC2Bh5xsl2aTQAUx2xicQISRKCFySXCAPTx0o/hbXxYKpUcndu7Y9ecZWsrW6gkBOD2YzHiIBJDD3FJAHh+Dyae/nfj6Fa5arq0Fbi6t53W7KwDMgEBsAsRmx4jTQBE7jNfAhTkFAjp+7iCffIgNqvwAhTLNTgFHgCtiqlkZE53LWPqXfkVJMCBN7kYInpAikImhWAjHnfjqWcclGTindJ7PyfA2BgnOKlw3a/rwRxf4rbXjs2urXUAJLoRbHkA/3YlPp6EUSmBFjNEkKwDQJWIwQ6ATJRsMidKzaT4AJi72S6K6ivLv8SvELipNvfmy27eQNPzAUwMkFkCYBoMaSJU2PLgAUGGTBRDdAH1fe4gV/QQHRTlYq4qraIbEOxk4mrqfoBWnIhJkpkJgNFk9RGJICSQrCsIC5llLVKSvp91vV2t59ClXnqk5d2aGFTVKcm3GKfP9XTT+5moBIdMS4FACUEGo4fVezS2v9sHDhjfMBkxxhMB4rYQoR2+Y4DhqFrva9lx9AAah3XP8Xbf0QA8R+JkGiQwEWiFibZFICcUSIokAJLcLPgEuSdR7AD++oiIgOhxpjdV6iEAzBT5foIQCiSQhAPIYcQGpjf8Ax6XrL/2MiI4gJS4+IpCEBPoDj/AhASYmIQCjwMxxAINT6ek/0EIAMeR5CEBEjDkQgCjsYQEOoqv7iEBEQh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46436" name="Picture 4" descr="https://encrypted-tbn0.gstatic.com/images?q=tbn:ANd9GcT5mB7XbPIFIKwY8kohUoz6vujVkvBaFDxAOK53iZjQ2z_tutec"/>
          <p:cNvPicPr>
            <a:picLocks noChangeAspect="1" noChangeArrowheads="1"/>
          </p:cNvPicPr>
          <p:nvPr/>
        </p:nvPicPr>
        <p:blipFill>
          <a:blip r:embed="rId2" cstate="print"/>
          <a:srcRect/>
          <a:stretch>
            <a:fillRect/>
          </a:stretch>
        </p:blipFill>
        <p:spPr bwMode="auto">
          <a:xfrm>
            <a:off x="5148064" y="2492896"/>
            <a:ext cx="3744416" cy="4032448"/>
          </a:xfrm>
          <a:prstGeom prst="rect">
            <a:avLst/>
          </a:prstGeom>
          <a:noFill/>
        </p:spPr>
      </p:pic>
      <p:pic>
        <p:nvPicPr>
          <p:cNvPr id="146437" name="Picture 5" descr="C:\Users\ALTOND\Pictures\Bishop Patrick Byrne.jpg"/>
          <p:cNvPicPr>
            <a:picLocks noChangeAspect="1" noChangeArrowheads="1"/>
          </p:cNvPicPr>
          <p:nvPr/>
        </p:nvPicPr>
        <p:blipFill>
          <a:blip r:embed="rId3" cstate="print"/>
          <a:srcRect/>
          <a:stretch>
            <a:fillRect/>
          </a:stretch>
        </p:blipFill>
        <p:spPr bwMode="auto">
          <a:xfrm>
            <a:off x="683568" y="2420888"/>
            <a:ext cx="3816424" cy="4104456"/>
          </a:xfrm>
          <a:prstGeom prst="rect">
            <a:avLst/>
          </a:prstGeom>
          <a:noFill/>
        </p:spPr>
      </p:pic>
      <p:sp>
        <p:nvSpPr>
          <p:cNvPr id="146438" name="Rectangle 6"/>
          <p:cNvSpPr>
            <a:spLocks noChangeArrowheads="1"/>
          </p:cNvSpPr>
          <p:nvPr/>
        </p:nvSpPr>
        <p:spPr bwMode="auto">
          <a:xfrm>
            <a:off x="395536" y="422274"/>
            <a:ext cx="842493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Fr Crosbie wrote of Bishop Byrne’s roadside burial: </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The only sign of his rank was a light cassock of black silk, with red buttons and piping. The buttons under their covering of red cloth were of metal. Some day they may help to identify the remains.</a:t>
            </a:r>
            <a:r>
              <a:rPr kumimoji="0" lang="en-GB" sz="2400" b="0" i="1" u="none" strike="noStrike" cap="none" normalizeH="0" baseline="0" dirty="0" smtClean="0">
                <a:ln>
                  <a:noFill/>
                </a:ln>
                <a:effectLst/>
                <a:latin typeface="Calibri"/>
                <a:ea typeface="Calibri" pitchFamily="34" charset="0"/>
                <a:cs typeface="Times New Roman" pitchFamily="18" charset="0"/>
              </a:rPr>
              <a:t>”</a:t>
            </a:r>
            <a:endParaRPr kumimoji="0" lang="en-GB" sz="2400" b="0" i="0" u="none" strike="noStrike" cap="none" normalizeH="0" baseline="0" dirty="0" smtClean="0">
              <a:ln>
                <a:noFill/>
              </a:ln>
              <a:effectLst/>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3521546"/>
          </a:xfrm>
        </p:spPr>
        <p:txBody>
          <a:bodyPr>
            <a:normAutofit fontScale="90000"/>
          </a:bodyPr>
          <a:lstStyle/>
          <a:p>
            <a:r>
              <a:rPr lang="en-GB" sz="3100" i="1" dirty="0" smtClean="0"/>
              <a:t>PAKISTAN: </a:t>
            </a:r>
            <a:r>
              <a:rPr lang="en-GB" sz="2400" i="1" dirty="0" smtClean="0"/>
              <a:t/>
            </a:r>
            <a:br>
              <a:rPr lang="en-GB" sz="2400" i="1" dirty="0" smtClean="0"/>
            </a:br>
            <a:r>
              <a:rPr lang="en-GB" sz="2400" i="1" dirty="0" smtClean="0"/>
              <a:t/>
            </a:r>
            <a:br>
              <a:rPr lang="en-GB" sz="2400" i="1" dirty="0" smtClean="0"/>
            </a:br>
            <a:r>
              <a:rPr lang="en-GB" sz="2400" i="1" dirty="0" smtClean="0"/>
              <a:t>“Minorities, to whichever community they may belong, will be safeguarded. Their religion, faith or belief will be secure. There will be no interference of any kind with their freedom of worship. They will have their protection with regard to their religion, faith, their life and their culture. They will be, in all respects, the citizens of Pakistan without any distinction of caste and creed.” - Jinnah</a:t>
            </a:r>
            <a:r>
              <a:rPr lang="en-GB" sz="2400" dirty="0" smtClean="0"/>
              <a:t/>
            </a:r>
            <a:br>
              <a:rPr lang="en-GB" sz="2400" dirty="0" smtClean="0"/>
            </a:br>
            <a:endParaRPr lang="en-GB" sz="2400" dirty="0"/>
          </a:p>
        </p:txBody>
      </p:sp>
      <p:pic>
        <p:nvPicPr>
          <p:cNvPr id="73730" name="Picture 2" descr="http://livepakistan.com/news/wp-content/uploads/2011/03/quaid-e-azam-muhammad-ali-jinnah.jpg"/>
          <p:cNvPicPr>
            <a:picLocks noChangeAspect="1" noChangeArrowheads="1"/>
          </p:cNvPicPr>
          <p:nvPr/>
        </p:nvPicPr>
        <p:blipFill>
          <a:blip r:embed="rId2" cstate="print"/>
          <a:srcRect/>
          <a:stretch>
            <a:fillRect/>
          </a:stretch>
        </p:blipFill>
        <p:spPr bwMode="auto">
          <a:xfrm>
            <a:off x="2195736" y="3645024"/>
            <a:ext cx="4762500" cy="298623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6323032"/>
          </a:xfrm>
        </p:spPr>
        <p:txBody>
          <a:bodyPr>
            <a:normAutofit/>
          </a:bodyPr>
          <a:lstStyle/>
          <a:p>
            <a:r>
              <a:rPr lang="en-GB" dirty="0" smtClean="0"/>
              <a:t>We are in complete denial about the existence of religiously motivated persecution in countries like Nigeria or Syria, Pakistan, Indonesia, Sudan, Iran, Egypt, China and North Korea. </a:t>
            </a:r>
            <a:br>
              <a:rPr lang="en-GB" dirty="0" smtClean="0"/>
            </a:br>
            <a:endParaRPr lang="en-GB"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7494"/>
            <a:ext cx="8435280" cy="3377530"/>
          </a:xfrm>
        </p:spPr>
        <p:txBody>
          <a:bodyPr>
            <a:normAutofit fontScale="90000"/>
          </a:bodyPr>
          <a:lstStyle/>
          <a:p>
            <a:r>
              <a:rPr lang="en-GB" b="1" dirty="0" smtClean="0"/>
              <a:t>Pakistan: In a population of over 172 million people, only about 1.5% (3 million) is Christians -half Catholic, half Protestant. </a:t>
            </a:r>
            <a:r>
              <a:rPr lang="en-GB" dirty="0" smtClean="0"/>
              <a:t/>
            </a:r>
            <a:br>
              <a:rPr lang="en-GB" dirty="0" smtClean="0"/>
            </a:br>
            <a:endParaRPr lang="en-GB" dirty="0"/>
          </a:p>
        </p:txBody>
      </p:sp>
      <p:pic>
        <p:nvPicPr>
          <p:cNvPr id="71682" name="Picture 2" descr="http://i1.tribune.com.pk/wp-content/uploads/2011/03/Shahbaz-Bhatti-protest-640x480.jpg"/>
          <p:cNvPicPr>
            <a:picLocks noChangeAspect="1" noChangeArrowheads="1"/>
          </p:cNvPicPr>
          <p:nvPr/>
        </p:nvPicPr>
        <p:blipFill>
          <a:blip r:embed="rId2" cstate="print"/>
          <a:srcRect/>
          <a:stretch>
            <a:fillRect/>
          </a:stretch>
        </p:blipFill>
        <p:spPr bwMode="auto">
          <a:xfrm>
            <a:off x="1259632" y="3284984"/>
            <a:ext cx="6768752" cy="3347864"/>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blogs.ucanews.com/give-us-this-day/files/2012/03/pic.php_.jpeg"/>
          <p:cNvPicPr>
            <a:picLocks noChangeAspect="1" noChangeArrowheads="1"/>
          </p:cNvPicPr>
          <p:nvPr/>
        </p:nvPicPr>
        <p:blipFill>
          <a:blip r:embed="rId2" cstate="print"/>
          <a:srcRect/>
          <a:stretch>
            <a:fillRect/>
          </a:stretch>
        </p:blipFill>
        <p:spPr bwMode="auto">
          <a:xfrm>
            <a:off x="4932040" y="2924944"/>
            <a:ext cx="3686175" cy="2876551"/>
          </a:xfrm>
          <a:prstGeom prst="rect">
            <a:avLst/>
          </a:prstGeom>
          <a:noFill/>
        </p:spPr>
      </p:pic>
      <p:pic>
        <p:nvPicPr>
          <p:cNvPr id="70660" name="Picture 4" descr="http://static.guim.co.uk/sys-images/Guardian/Pix/pictures/2011/3/2/1299062992967/Shahbaz-Bhatti-assassinat-007.jpg"/>
          <p:cNvPicPr>
            <a:picLocks noChangeAspect="1" noChangeArrowheads="1"/>
          </p:cNvPicPr>
          <p:nvPr/>
        </p:nvPicPr>
        <p:blipFill>
          <a:blip r:embed="rId3" cstate="print"/>
          <a:srcRect/>
          <a:stretch>
            <a:fillRect/>
          </a:stretch>
        </p:blipFill>
        <p:spPr bwMode="auto">
          <a:xfrm>
            <a:off x="323528" y="2060848"/>
            <a:ext cx="4381500" cy="2628900"/>
          </a:xfrm>
          <a:prstGeom prst="rect">
            <a:avLst/>
          </a:prstGeom>
          <a:noFill/>
        </p:spPr>
      </p:pic>
      <p:sp>
        <p:nvSpPr>
          <p:cNvPr id="149505" name="Rectangle 1"/>
          <p:cNvSpPr>
            <a:spLocks noChangeArrowheads="1"/>
          </p:cNvSpPr>
          <p:nvPr/>
        </p:nvSpPr>
        <p:spPr bwMode="auto">
          <a:xfrm>
            <a:off x="0" y="44887"/>
            <a:ext cx="846043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i="0" u="none" strike="noStrike" cap="none" normalizeH="0" baseline="0" dirty="0" smtClean="0">
                <a:ln>
                  <a:noFill/>
                </a:ln>
                <a:effectLst/>
                <a:latin typeface="Calibri" pitchFamily="34" charset="0"/>
                <a:ea typeface="Calibri" pitchFamily="34" charset="0"/>
                <a:cs typeface="Times New Roman" pitchFamily="18" charset="0"/>
              </a:rPr>
              <a:t>March 2</a:t>
            </a:r>
            <a:r>
              <a:rPr kumimoji="0" lang="en-GB" sz="2400" i="0" u="none" strike="noStrike" cap="none" normalizeH="0" baseline="30000" dirty="0" smtClean="0">
                <a:ln>
                  <a:noFill/>
                </a:ln>
                <a:effectLst/>
                <a:latin typeface="Calibri" pitchFamily="34" charset="0"/>
                <a:ea typeface="Calibri" pitchFamily="34" charset="0"/>
                <a:cs typeface="Times New Roman" pitchFamily="18" charset="0"/>
              </a:rPr>
              <a:t>nd</a:t>
            </a:r>
            <a:r>
              <a:rPr kumimoji="0" lang="en-GB" sz="2400" i="0" u="none" strike="noStrike" cap="none" normalizeH="0" baseline="0" dirty="0" smtClean="0">
                <a:ln>
                  <a:noFill/>
                </a:ln>
                <a:effectLst/>
                <a:latin typeface="Calibri" pitchFamily="34" charset="0"/>
                <a:ea typeface="Calibri" pitchFamily="34" charset="0"/>
                <a:cs typeface="Times New Roman" pitchFamily="18" charset="0"/>
              </a:rPr>
              <a:t> marked the third  anniversary of the assassination of Clement Shahbaz Bhatti, </a:t>
            </a:r>
            <a:r>
              <a:rPr kumimoji="0" lang="en-GB" sz="2400" i="0" u="none" strike="noStrike" cap="none" normalizeH="0" baseline="0" dirty="0" smtClean="0">
                <a:ln>
                  <a:noFill/>
                </a:ln>
                <a:effectLst/>
                <a:latin typeface="Times New Roman" pitchFamily="18" charset="0"/>
                <a:ea typeface="Calibri" pitchFamily="34" charset="0"/>
                <a:cs typeface="Times New Roman" pitchFamily="18" charset="0"/>
              </a:rPr>
              <a:t> murdered in cold blood and in  in broad daylight in Pakistan</a:t>
            </a:r>
            <a:r>
              <a:rPr kumimoji="0" lang="en-GB" sz="2400" i="0" u="none" strike="noStrike" cap="none" normalizeH="0" baseline="0" dirty="0" smtClean="0">
                <a:ln>
                  <a:noFill/>
                </a:ln>
                <a:effectLst/>
                <a:latin typeface="Calibri"/>
                <a:ea typeface="Calibri" pitchFamily="34" charset="0"/>
                <a:cs typeface="Times New Roman" pitchFamily="18" charset="0"/>
              </a:rPr>
              <a:t>’</a:t>
            </a:r>
            <a:r>
              <a:rPr kumimoji="0" lang="en-GB" sz="2400" i="0" u="none" strike="noStrike" cap="none" normalizeH="0" baseline="0" dirty="0" smtClean="0">
                <a:ln>
                  <a:noFill/>
                </a:ln>
                <a:effectLst/>
                <a:latin typeface="Times New Roman" pitchFamily="18" charset="0"/>
                <a:ea typeface="Calibri" pitchFamily="34" charset="0"/>
                <a:cs typeface="Times New Roman" pitchFamily="18" charset="0"/>
              </a:rPr>
              <a:t>s capital, and still no one has been brought to justice. </a:t>
            </a:r>
            <a:endParaRPr kumimoji="0" lang="en-GB" sz="240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AutoShape 2" descr="data:image/jpeg;base64,/9j/4AAQSkZJRgABAQAAAQABAAD/2wCEAAkGBxQTEhUUExQWFhUWFxobFxcYGB0XGBccGB0eHB0XHRUYHCggGBolHB4YITEhJSkrLi4uFx8zODMsNygtLiwBCgoKDg0OGxAQGywkICQtLCwsLywsLCwsLC8sNCwsLCw0LC8sLCwsLCwsLCwsLCwsLCwsLCwsLCwsLCwsLCwsLP/AABEIAPoAygMBIgACEQEDEQH/xAAbAAACAwEBAQAAAAAAAAAAAAAFBgIDBAEHAP/EAEsQAAECAwQGBQgGCAYCAgMAAAECEQADIQQSMUEFUWFxgZEGIqGxwRMjMkJS0eHwJGJygqKyBxQVU2NzksIzQ4Oz0vElNBajRGR0/8QAGQEAAwEBAQAAAAAAAAAAAAAAAQIDBAAF/8QALxEAAgIBAgUDAwMEAwAAAAAAAAECEQMhMRITMkFRBCKBYXHwQpGxFFKh0UPh8f/aAAwDAQACEQMRAD8AB6FsM2cpSpcy4UEVvKBDvgU7jBaboi1P1rUs/fmHxj7oPhN3o/ug3NUpSmBZiRhqAqDxw3bY8bJlkpUj1MkmpULc/RVoHpWgn7yzxqYgjREzOd+Y+MMq5Bzun7oiKpIGQ4JHvhefLyJzGL40OrOd2HxVExoT+If6fjB0fNB7o+UDkW4J90Hny8g5jAw0B9c8vjEhoEe2rl8YKGWfbPJP/GPhJPtq/D/xg8+fkHGwanQCc1q5CJHo+j21dkbVWavpr7PdHDY/4i+fwjudPydxyMJ6OI9tfZ7o4Ojkv2l9nujabH/EXz+Ec/VR7a+fwgc6XkPHIz//AB+WPXX2e6JjQsv218x7osNkHtr/AKor8gPbmc3grNL+4FyJDREv2l8x7o7+yZftL7PdEf1U/vF84l+qn95M7fdD86X9wLZw6LR7SuY90VTNEI9pXMe6Lf1U+3M5/CIGUR68zifhA50v7jk5GZWike0rmPdEP2UjWrmPdGsS/rr/AKh/xj5dB6auY90DnS8huRlGjUfW5/COHR6frc/hGnygZ75Y0dxy3x2WQQ4U/I+EdzZeQ2zEdHp1q5j3RJNgTrV2e6NvlG+R3NGiyLC1gHAguwTq2JBFYPOl5BxMFT7OEpJBLhu+LZVsISA+QiOkD1FfOYjEhVBGrHNuOoGrQR6DejN+0nuMMPk2UDrvntA8IXOhKmTN3p7jDQTRBydf9p8RHn5eqX54KZesioRmth6pZKixqBQkN6pJD1IzyIjTNmBIKiWABJOwRhtFqQfWULjEi4qj4FQbDHHflSKESMUghYVdUtrwoXSpDMSnWH7jSI2eW6plVdWYG6xNLiSzE7TF656R5RRNQTeISQ1zGmba4zS1BF5SlPf69AaBgO5PfDpj+QglVI75URl8uGzMdRMcPlC2JReVuaRwzKZ84oSok6tUW+TwaDZ1Hb22IXsI6ohIdRAAFSaAccowDSRWfMylTPrHqJ5qqeAgxjKWyOtIIXSWj7yRrk57IwmbaRjLk7vKK77sSRpcJpOSZX1nC5f9Yw4gQ0sU12BxGr9VOGR74sTKIzPzti5C6bNYz2xG9E7DZ1ETuvFd4RVPnECh8Y4BOZJTqjDa0B5dAxmVxwuqZ+LRL9dOfOMk60hTYsag7qg7IaIyTITQ0zqgN5VDDD/LPg0aPLEAFhWprgWgciaFFgT1FO+ssU450pwjirVRRY9V+LYxV6juLZrVPfGNmhT5wce4wOCdcEtC/wCKNx7jCNoVrQxaRI8mrh3iBIXBK2jzatw8IFJEbcD9p1aG7o1MuhZ2+BhvmTPMoydS+0IhK0El728Q12ktZ0V9dfdLjJl3f54Dl6zUkukUdwAeOcZZKQZ08GoKZQI4LiqxzilSUKLi4G3ivdEZFsR5eaLrKZJCnJvsBRnYEXgG2xBdxY9wXarLMItC0zCE3prpuguzuHNaxosTC+FkMUoIelLp9yuUTm2wCQCJTmaFqUgEnq+uoqfVzJaCH6mghIYKAFMTTU+YwoYdy01Kt6ag3R1nUJct3Bujl/1G1z898a5o5xSBE27dkm7ZAD58IF6c00JLJSAqarAHAD2lbNmbRt0ja/JSlrIcJDtrOQ4lhxhAmFS5ilzFXlM6tQAwSNQ8I0enxcbt7InOVbGpVqmznMyYo1oBRIY43cDxeNln0tNQw6qhkXKT4wKE5SvQS414D598fGRODdUHcannGxxjs6FT8B06emnCWOK4H2q3TZlFKSgbOsYxATf3Ux9zDnF4sE5VQkDmTHcMY7nW3sTlzlSWVJWpOsEuk7xh80hq0VpMTpYXgcFDUoYjdnxhQF5JCJoZ8CMCdR1Ro0NPMqeEH0JpA3Ky93/UJmxqcbW50XTHIzKxCYonHN+EXokxJKQI86ywHtUkkKSMbpHMYx2xkXEOMQA2bgV7jBZcoVcVakDlWdRUUNLJuJV6JqXLh72FIZO1Q6dqjLJs1wy3HpApI2nrAb6K5xgtaCBMOKL6htScjuMG1T/KSr7JLFV1x7JZ3yJIMUTB1rhu1S6iE0UXaoeKxk07Yyl5JXGjfocedT97uMC5M68lJNHGHzlBPQyvOjce4xOqEewMt482rd4iBCVUgvpKkte7xEBAY24OkZbGzQaqK3iGa1r+iyvtL7kQsaF9Fe+GW2FrLK+3M7kRly9UvzwDJ1GUzWKT7LdkdsCkm0LwupKVAnI3GcHLExnJ8I0JBSeqHUElhmS2FYkmKtDTouUFIlE4eTIIONFDqttcPujRooESwkgi4SgODUJLJIJxBS0VaNtEtSlqBUVMLyVJZYZ8Qzkasc4JA/OECb7Bk3sVrziiYwrF80s5jKoOC9WLjY0BCC50vmulEt6KUSdyA7f1FMLK5QJSkYKNdwfvxhg6UWNSkpWmpCzTZMYfmCYBypShNQ4AZJIYhQIwoRtyj0sDSx6fUlJajDZhJkpBmEAnAMVHcEJqracA8WftuQaKStA9paGTzS93eRGQWRdFkNfLX1VwyAFS2qmzOKbJInLotnc0rRI9Ykk04fELbVDhm0TEpBUtRupb0nID4faOoDGMCtMr/wAuSW1rWUk/cQGEcFnJTLlv6EyYkPh1XbdRxxjNaLFMBQymr1wQjD6ruTnHRVf9nPXc7pG0pnoKFoMuYzgEuC2pTV3Gu/ILbZzy0qB6zJVuND3vDDaLEpMsrUQQk7iNrZDlu1iJOiSpKHNXlhSWoyyCzu+Cjlkob6QdasSS8HoMtbiuYjhHzqjPMmmOzJjR5Jai5SwAYHItPnycvJpH4jR9fvjSmo5xDyD0MMhkBUWVKUXSl1JJukO5qSkuOGMTmpC1jUUmoLZjMcY5ZCpQQAo1QbxJ1sxAOYOYpF155S1A4BTHPqvXmIu7sqz6Qjqirlsd3jBPQqWmp3HujLJRQboJaJT5wbj3GJkpAnSafNr3eIgEEwzaST5le7xELgRG7069o0XoW6FHVXvEM9vR9Dk7Zk38suFrQWC94hrtQ+hyP5s0fhlxlydUvj+UDL1AMkJSQTUqF3bG+WoLWQCygz/VfOBlvlFVwOzroRkyVMeEdkyyUzA/WWJQUU19MgFuBLbonw2huBVYfsUwLAmXkquBSXSC1WfHcKB95jVZ7WhbXVPeTeFCHTg4cVFRzED9FyBLmTJTBIUlMxIGADXFDaaJJ+1FGhJah+rKXVJk3JbeqSkKN4NUkJxdqYQHFagcVqGZycYoUjPCNU0V+cvkxUc89kTJA3SNkJSSkOaKbWUkFuLNxhStcsC4oVCBj7SFk9bg4/Fqh/akLulrImU80/4YJKgMr1CwzSXqNpbFo0YMlPhYJI1y5gUgEMQzNiGOFM3EQmgBLJATrCQADyhb0dpPya2D3HN18QHwPBoPzFi4og0AJD0GDpD8GjVJPY6LT1MlnPWB/wD2FDmDG8zVYA/CAEnScsOXUQJzhWD9Qjc7l22QWt1tCZQXRyMi4dsiOPOOcXR1oyaXnhQ8iCetVatSRUtwfi0V6OdSyaMSktqCHbtYfdMCJFvurKlAKvBq5AmpbOgNM2yhokWa5hz1wmV8EaBF8TsISUvFhSHMfShR/l4kRGFDsiE92cRvRfl8/P8A3EGgnAawywfIOodUKulj16ZEgNSrZ8IvRo9YQuWFJum8xYuArIjDPGK9GSTcs61EFIAYYXCUsFP62rjG2QZpUlRu+TUCWzSPVrmTichFm3en5uUk9SyyyVJDKILYMGo2e3GNtiT1xx7jEU7Ivso6w49xhSLYN0qjzK9w7xAREpDCpg7pceZXuHeIWgY3+m6Rlsc0CaL3jxhutI+hydk2b+WXCl0fZpm8eMOM1P0KWf4kzulxlyrV/ngbK/eAZUsKNfVcjf8AJj6ylflEXUAFaQsgrxCCGHo9UuRri2QgB93fF1mmAWiR/LmD8SYkGMi+ZaR5RC5iJiBcKb5a6kkXlJIxyoojEUi7RyQpKZdybKEq6pF4gEpqAHD0oQQaxrt0sKSEkO60U+yoKPYCeEaPJAqCm6wBAOwwlqgcSo5MREAHi8xUQxiYhSsOKZQH03KMyzzUDFSTd3ioHMQZah399IwqI+fdDJ07OPLDOoD8/PujSLWqaUomTCmWMWD8gMTFenJKUzl+TLoKixyB9ZIOBZ+0RhCyGIxGece2kpJMyu06Da5koS/Jny90F2KWTj6TEaoGLm3SUpUVIej0fUWOBaLjbiaOefyxrGIivyI6KGnLiNlnBWpCR66gOBZ/nZHo0pMKfQ7RwLzleqSlI4BzyLc4b5Z7Y8/1c05cK7F8S9tloFMIkkR9djqTGSxjqhEVIcNricfAQQGWZZgmV5NNA11ObE0G2hrwjRIlqAN4hVSzBgBkGeOIs/XvFRJ9UHBO4DPadbRpAhrC2cly6Uw1RfLQyufcY4EmLpSKPv7oKEBGmR5he4d4hUC4ctPIP6ss/VT3iEgRu9O/aUhsX6A9fePGHdvocv8AmTO5EI/R7GZw8YemewoP8RY7Ee6IZXq1+dgZusCyxTlHLasos6loopLsWDg8RHAcTqi2dZ1TJCkJZ1uK0AMSb1BB+5WWynVaJZlTSsAq8qLzpQkiiW9q823XSDcmalQdJBDkONYLEcCCOEYbUAky5l1RKDdN0Oplhmp6r3T92CAichpO6OLVEZh7jHyzGW2TWrshBCIX1S0J+mdKqWfIyjiWUoFt6QctpyrtbundNdXyMok5LUMz7Cdus5b4zaFswSDNUF3UCikAFiMKHInq7gp2d4148XCuOXwI5W+FHdI2M+QEmVVkhbApIUxDEMHF58CaFDZQoCHmzLKpilLqSCFNSp9Ij715Q3xfM0PZ5qnmIAmGrpLCZ9YDA7RiM9casORK0zpwvVCBcLXmoaA7vnsMTkIvKCdZA7dsPs/RiLty4Loyam8qUzRjRoqXLchIqGGsvia5ZbeUH+o02ByvqY7QlVknEoHUV6lKjG7RwlQBBGxQhm0dbETUBaDTMHFJ1EZGAk1CZkm6SkEOwSg3ip6zFrGQcE0oJmtoESJkyWorR1VpLKScFM9FDWK7Yg8fMX1/kPFwOuzH14mkwG0XpdM4OCyh6STiPeNsbjOaMUouLplbNoVHRGdE4EPE0LjgGlMXSpbkCKZdVAHOkHrHKT1Bi+OyGQsnRQmS6MKAkRfOllKFjb4PBHR9iBQt2pUDxi3Ttjuy5ivrUH3RFOB1ZPi1oXOlljCbGs5hKXprUkR5sI9g6c2MiwTiWolH50x5EBGzDFxjqWxS9p3o4l1TPu9rx6AgfQUA/vF/kEJPQ9Lqnfd7zDwU/RAM/Lkc5bxkzdTDn6xclhgdpbugpYUsOMQVZ4vkoqN3dEWTNqI5exjl6kYZ1sCCtyAlKbxUSwweFoJ3SlrTLQSS2FdpyG2FLpDpdSwEoCkIUGUs0O4AVSTg5aDGiZ8u13lhXWRRKTike3d+sXrkKUq+TSFnKSb4DHP1W2ndUu3GPSw+likpS3IzyO6Qpy5YGJCckjEAcMz84wXFtQEpCQuWQXUb7oWE+gGBZRBuqwGCsXjJadFlyZdB7J16hqOzhRowEqQWLpOo5+BEWlj7sWM5ReiDFidjdWncRkPrDVu2xpTblJDES1DU7jkoCF9E9taT9WmGbYco2C2XvY/pAPbTtiihgk7aplOb2YVOlQP8tDjCoLbmdopnWtanJujmo7mprHOB95qkUGpNOaaRxU+9UKAGWZO26MKuaw7w4Vq9fkPMpXYQsFsEtZvLUlJFSGdvWSHFHFdfUS1YH2+cm/eReCcOtQqA9FWt2bil8TGaZNao5nH4cI5Z7GuYXAp7Rw+MRcIudxQt8a12PpqCFBcssrJs32Zg5j4QwyretKQZqGp1iC4G8YjuGuKrBo8JwqdZqdt0bKPsL4AkGtHWJRLkNL1mhO0awavlgz1bpYoS0luJxtbGEWtqU8DF8m1VrhzgPb7bITNVLlnzeR9VKs0gv6OrIVGDQSsYSxvB9R28owZMfA6NMXYwWFV9D5hbQxaK/wAQAknEgbg+ELuhJbBScyQoVxcQw6MmtPScAD30jOxJBjR6j53H0D4Rbp2Y9nmHUf7RGbRy+rNJyBTzLR9pVf0NW292PFIzaVE+5Z+kNX/j525H50x40lNBHr/6Q1/+Pnf6f+4iPJZSKDcI3xyczUri0h8k+hXpTvu96od1n6Mn/wDoP+0YRehZ85N3DvMOs8HyEvV+sn/YVGLN1Mrm6v2KosQIrGEWIx4REmWHB48x6SaV/WJpSj/CSwDf5hHrbnw56maOnWljLlCSgsuaDeOaUZ8T6POENIYfOGSeOezeI1+mxfrfwJKXZGywKuKvhZSUh7ycTlT6uzPvbZOmTMlXZt1Cz62KW2j1FcxCbfuhziO/4Yc9USslqV1iSSyVHi0bU6M7Tqx7tGiKPKIIageh1McG7Klql4Fz7K6vJrRUuWIowatcMRgTA+y6TVJZMpRGAY1SagehxxoYNyOlcs9Wagb01G9lYczFIyQLsCT9BpyvJ/EORr2ximaFVkpJ5p7KiHaXaLLM9GYEvrN3sVjwi5Wh3qFAjc/a8NwxYeKR5+nR04YNz90apej5p9JaRwvHmYcjoXanlEhogJqpTDc3aTA4IncX0QqydFJFWKjrV7sIIWaxlRYAluVc9TcdwLFiE+32SVUrCzsN7tHVHGA1u6YvSUAga6FXDIdsdJpKkdq9WFrTJlyUlU1YBYsA/JhVbcsaBzC/pTTcyam492WAxahVtUxLJ2OdrwLm2wqUFX6qLEqLmus4tsjPaFgFwocD4fOUS+wyTZ8uUC4wIxHu2bIKdHbWL3klk/UP9p4VGwboEmaCzFiMD/b7oiV4EUILjYRWEnDiVMvBNHpWjZzFIB6yaV30hmulM1KgMQFdsJGjZpXLE1FSWcajmKbXHCHmYu9KlqGIT7yY8ySp0GQYsLHyzYKUCOJijSo+g8Ff3Rr0cgXC2bNyjNpxX0MZOk/kUY5In3Kf0i0sE3dL/wBxEeaWeV1E/ZHdHpH6Sl/QZg13OxaIQ7FJ82j7KctkbMHT8jx0h8gjoWfOzfsjvh9CXsydk9//AKyIQ+hZ89N+z4w9yz5kj6/gYz5uotm6v2MoiSI4BA7pHavJWWcsFjcISdquqO0xJK3RI8/0tbjaLTMmYpe6j7KaJHHH7xim65BFWfip8d2B3CM0nq04fHl3mL7MoAVz/ucPwAPOPVSpUSyaakLQpwkDNz4Dx5xfLSLuOaQ2oFQ7Sx5xyVJNC3ohQ3EH3mIGZUnWUn8JPeI5Aeqpdv8AZO9UHWQ/NB8YI2HRybgVMxUL9R6CEl9eKqDjsMVKsiP1pEoOUKKSx9lklt3VMa9LzSZeNZq1P9lBICRsof6jCt7UPGCiCrNNdSlJ6qbxIGAbFtzcoPdEl3rTXAy10FBQpYt4muOGEATW6EkN7qngMdpNYMdDlfS/9NfemKw3JSavTuMOlJhClAEgUzOyFG2F5iiSTXOraiH5Nu2w2aXHWXw7hCja/wDEVtU3Bg/fFMmyJ2E+jspClT1LQld1KSl9pOcMMyxS0lrkpxkyj3CFvQk64J1Ul0AFy2BOAq+6kGrZbiVTLqgkq8mHSsuOs1DdD03cY5SSQWiVqsqbiiEoDJLMherWcInZrOLoojP/ACVnOMVqtiRMWi5PXdJBabMLsWqBlvgynR6GDX93lV0f70Zn6uCd0/8AH+y0sE4rUp8iG9FJ/wBBR7zCbp/RBkqvJCvJqNHSU3T7NctXwh2tdiCUFSUrWqjJ8qsO5AxvZBzwgHaZqZkqelUooUhINZi1sbwyVHf1UJrRP/A2PHONyWy3M/Qi0sZkvIsedH4ED+qPStHreUQcUkR5H0amXbSgZLvIP3g47QI9T0PPrdOtt74Rj9RGp2Oxmsy2lJbN+YNIz9IP/XA2d8tcTlDzEv6wrveKukCvMJ390tcSoTuYv0mq+iL+5+cQsaNleZl/YT3CGT9KCvoihrKfziA2iEeYlfy0flEbfT9IW6gvuJnQw/SJn8s/mTD5LHmzv+fGEDof/wC0r+WrvTHoEoebVz7U++M2de4vm6jPCz+kGc1mSn25qQdwBV3gQzAQl/pHm/4CPtq5XQO8wMKuaJrcVbt4OKqTiMynIjaO7dHbOoFJB1UPEe5+cUyyQXBYj5yjUoBVSGJzTQneMDyj0LJ5XwuuxOzWimLe1yIfkX+4YzksSDt/KrxMQYpLioz+IiayCxGpQ/CW+dhgoWldrZh1Eh1y5xJZMmXhQqUsXQlzgPSrsiE21C9KSJUpQWboGJS6mqsuSavBXRUpJs8pV1J6gDqD4Uz4wOtqDMnyxjdUH3Cp90RbqVMr2MltkhC1sAAAlIbDEk90behf/tf6a+9MZ9JtfVqKk9t6L+hy71pB/hL7xFsTujPNPibGHS566oUbcs31jIK50GOzCkN2lR11bh3Qnzi82aNZ7gPB+UXybE13CnRn/wDKP8OWe+GDSxfy3+j+YQu9GTS0/wAqX4ww6T/zf9H80d+kPcvsljKJs6Y4PlDgzNUnF647Ir03Y5swIEpdwhYJ2McdrVpm+yN14Oz8N2bcucRmzEpxU3Fo8WM5RmpL+DXL3bmuUaVgNpfRyUonzAS8wAEFmFRgwgrLXSB+m54NlWoFwQliC49IYQuO+JfAG6TPP5My5MQr2VpV/SoGPXLNJuzK6xHkNuTVQ3x7BYZoUmWo+shJ3uBGr1S2BB+1fYZZjpkyxlQ7qvFHSFjLSB7ZHYoe+C6JYMtIx6rfGAOmHupf1Zp43he98ZwIH/pTP0dvs/mjJoaX9Hk/ykflEX/pYUBITrJSO0mJ6Cl/RpH8qX+URu9MvadPTGjzXomr6WdqVeBj0KUeord4pjzvoxS2cFd0egyj1VcO+Mubf4NGbdfYgY8//SDNe0S0+zKf+pR90P4xjzfpyp7YdktA7z4x3p+smtwHf+s274RqTbqNWmecUybMpRYAADEnAfOqJT7MAQkKrRywGNAG98bqJScJPUtM4HHnQK7GCtzDfGVYZTCuLNtBDNGmU1QGAc1zIAzOOJTEESkggJIJUWcuAwxDiuqCJClKkM/RlTyUpU4uKUCWyNaPto+wxuTcTNJOF0sc4GSLclylJDpxGTY51pg1cBhgrPb7Uwchmem2lH4jc8Z5W3safuZdITry5jagR90k9xEa+hP/ALQ/lr7xAJE0hRJq9d4wI5PBzoXS1UqPJqb8MacaqkQeqbGXTB66twhLtJ87MYVenEAP2w46ZPXVuEJNvWRNWBiSB2CLZNicI3aDHRhb/rWq4kDgSPCGLSS6TNqpH5oWeiwpaB/DT+Y+MMekvW/mWcdojv0Al1F9qsIVPROvkXARdGBfwqXGbCK9LWIzgADdYnJ8eMbFRltlsTLDrdtgdgMS2oR4ylKTX00Rri3B8S3N4lgounApunLJssIE6SsaZNjWhLkBi5xJKwSecabPpRBLGlWrg5DgPrb5wirpMsfq0w7UfnTBhxJqL2tCSXcS7cOsdvjHpnRtb2ezk/upY/CBHmNqmpUxCgaDAx6L0PmPZJL+y3JRHhGn1K9qExP2npOjZnUY1r4QF0vNdCRmZqeNGi7RFr6qs7tYF6YnVQNSwYyDpamD9K829JQfrI5kKMFtAo+jSP5Mv8ohd/SbaQqQls5iOxC38IZ9DTgLPJGqUj8oj0fS9IubSCPJNAUtwG1Y/CYfBMZKhrujtfwhE0TTSB+1M7lQ4zVVFfkP2Rjzbr7GnLuvsXqVHlFptXlZ8ybjfWSNoDAB/s0j0bTtp8nZ5qhiJam3kMO0iPLpIoN7cxFPSrdkJbG1U+jBQA4Ag5uk1vRUBVH2ga40q5ixM7Oj62D82eM951j735TGlbkI66EkejwV3oiyxFlJqE0XUsGoDicMPDOKkHqHce8RXaBQb1f2wSy6q+v+zZabWbt1LFi5UwoWZgvHF8NcUBRJAUoqBAZzg+DatXGOKLS95A8fARDFI2OPEd/ZHJUBtyjb+xNUujircxsIgz0JP0k/y1d6YGyZqSKpckON4xG3W0FeiE4m1bPJrYCgFU5Q8eoRSlwtMP6WPWVuEJuklNNW3pEjtAoIcdLHrK3DwhRtyWmrVm4bkHMUydIsGk22bdCJLTgkHqoSFEKuu5OTdar89kG58lQU6gf8WRjMUrEjI0PHDKFnRGkkyROvJUb6UhLNiCTVzu1xtt3SBcwkBKUB0TDUqIKACkPQVLZZwtLhC1K7DGi9JgKWmYpRKlgJxOJZnyq0faQtQvbHL/YRU0+sqm5oXU6cmVJEsYVCKhziK4gOeEEpkyU6uum6Fy0jrepica7DqYxhWJxd0apyi3tRbMmgOTQpSHP8SYaqpiwccRH1sthXKtLKJQDLug5DylKHCgEQs6gSbq5ZKZqibyhdIZgcajxEVqnS5t9JnBADOzXVMXokMGBzxhuF2rA2uFruwVef0kgjdXmKwd6MaaMhSZalPIUWD4ylE6/ZJ99KuurW73T6Jq2Y9obO6JSlXnBzFffFpRUlTMyjKOp7Zomey1A+skgxg0ssEpY+ux3AUgP0Q0v5SSkqPXR1VHWU57yGPGLbXbL6grjvbYIwONNo0LUEdNl+bT9sdyobLAtIlS+qfQT651CEXpZaLwAycHjWPRbFLT5NHVHopy2Rv9MvaJn6I/J5hZC2kT9uZ3KhtmTBeD7e6FFQP7RLfvF9yoPqmG8KbOyMefdGjJ2+xl6azvoa29ZSB+IHwhDyOxjyhs6ZSVCQ5w8okdhPhClLNeyL+n6PkjJaMsmlq5KrxzHjxiEsdYPqUeaTEpU8pDajUM+GdYhKU63Od78piwsVo3Xz5JSzQ/ZPemOTsB9o9o+EfScDuPhH030fvD8pgnf8nydnHqpG893xjkmt4aw44fAnlH03L7PeTEUqZQOQNd2B7I4MeivkkhWr7Q4Y9ndB3oWfpQ2y1eEAVdVR2H/sQc6GUtYH1FNuLQ0dwSS4bGTTXpK3DwhL0qvziuHcIddNekrcPCEjSQecobn3BIeK5OkjjVszhLlKefGp7O6JLW4UfaV2Cp/tj6zJKio7DzV8HiKx6KdQ7VV7mHCIl71rx/7/ACfK9EDX44ePOLp5dlawCfnfFKjX5yoIukTOpWre9we0wGTlfV9f5K5oZhn3bI4fdFb1ix8N8Es00qJyixcZB94wI5GJnqq2YjcYjZz1htBHYY+meiNhI4Yjvjhf10+4wdFbTdXNRkQFDuPhB6SvsDd8JuiZrT0n2kkdj+ENEqeyVHUH7/dGTMtfvQIbAbTcx49bs6eqncO6PG9IrcCPVkTCwrGz0+wM/TH5PPwG0r99Xagwy6ZlgeTIDdcQtWhX/lEn647UtDjbrNfCXLBJc0JOGQAx5CMHqNzRPaP2AX6SJP0RJ1TUk8lDxEebvHqvSuzqtFlVLSkhZKCHwdKgTXc8JKuh9p+p/UfdDYMkFCmwQ72A1Kq+Rxj6Seune3OnjBv/AOJWnC6k/e+Ecl9FLUFA+TFCD6Scjvi3Nx+UDhVNAiz+/wDKYir0f6T2t4waldGbSDWX+JPvitfRu03T5vL2k6wfagrLDyibT4r+wImGvAdwiJMFl9HrSS/k/wAaP+UQPR60/uvxJ/5QebDyi8YpJGCaXCVawx3ih9/GC/Qo/Skj6qu6KRoG0XSDLOLjrJzx9bYIIdGdEzpVpQuYgpSApy4OIOomGjkhe6/ci4+1rwMGmPSVw8IStJlpkw5lh+EQ76RlKUpRSCXbKFLSehp6pimlKYkV4APFcmSFbr9yGOD4gZJLXRrqePwD8YrExyVbz7vCCStCz3URKVgycMMNeqK06DtH7pXZlxiPMh5RpUbTf55MBPzuiyzn0hrHd8HjV+w7R+6VzHviSNDWgEHySqHZhnnqgcyHlfuNKHsaBwNYm+EbToSe580rHYO8x9+xp/7s80++DzIeUF60ZpB6yd47Y7MVhGgaKnAgmWrEajnsMT/Y084SzzHvjuZHyhXFOdlNgV56Xx7jDMlYuLfCggPYNBzvKy7yClIJdVC1DkDrpxg7a7KZck1JvEYpbtcvlzjPllFtUxUtWA9JEMnXWPRP2gNUeb2xJdIIq/uhxvRpwSpaAzr2x+RWt9s8na0TFVulKjk8HE9OE+wecBemo+kq3J/KIAWQPMAOH/cSeNPfsW4otK0P46dS/YVziB6co9gkb28ITVIGocokqWNQ5RPlQD7PA0zOmiD/AJZ5/CMk/pMhWCVCFqYkaopVB5MGFKHgM2jSwV7XGKlaQBzMB1RF4dYojJRDKNIDbGhGlE6zAFJiTwHiiPwIYf2unWYkdMI1mFsGOmByYncuIwL0sjaYqXpROTwEj4QeVE7lxDA0rtMWI0yfa7PhAIx9B5UQcuIwjTh9rs+EVr0yrJZ4U8IBPEhHLFE7lRDA0qrOYo8THytJfXVzMBiYiTHcpHcEQ2NIfXVzMS/aX11czAJ4kkx3JQvtQcGkk+0rtiY0ijbygCvEQQsiAXcDLLaIV4YguJfbZ6VqRdJNauNohq8pHdF2CUwPk0PSt0a90Zni+FJKkZM01Kk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51556" name="AutoShape 4" descr="data:image/jpeg;base64,/9j/4AAQSkZJRgABAQAAAQABAAD/2wCEAAkGBxQTEhUUExQVFRUXGB0YGBgXGBwXGBoaHBgcHRgcHBccHCggHBwlHBUaIjEiJSkrLi4uHB8zODMsNygtLisBCgoKDg0OGxAQGywkHiQsLCwsLCwsLCwsLCwsLCwsLCwsLCwsLCwsLCwsLCwsLCwsLCwsLCwsLCwsLCwsLCwsLP/AABEIAQgAvwMBIgACEQEDEQH/xAAcAAABBQEBAQAAAAAAAAAAAAAFAQIDBAYABwj/xAA+EAABAwIEAwcDAgQEBQUAAAABAgMRACEEBRIxQVFhBhMicYGR8DKhscHRI0Lh8QcUUmIzQ3KSohU0Y3OC/8QAGgEAAgMBAQAAAAAAAAAAAAAAAgMAAQQFBv/EACkRAAICAgIBAwQBBQAAAAAAAAABAhEDIRIxQQQTUSIyYXHxIzNCQ/D/2gAMAwEAAhEDEQA/AALIn71a1hPtbf51qslQSLUKzLMjBvA5/On6Vi42wIljNM5CUkC529fOPWsu4tSzrV6dK4jUdSp6D71LhmCtQTw/SnKKiMRNlWA71WpQ8AN7/Uf9P78hRd9d4EH0G/lwEVMGAlOhPsNo4+fnUuGYGrmeJpbleyrEwOGVuZJ5m239ferq2uf9qlUtKRuABufKstmXaGQUtiSd1H9BQpOTKpvoXtDjwBoSfX7cKqZJkqniFKBCBeNies8B1MdKH4ZSdYU4bb7FU0afz8IENSbXkED23NOdpUi+L6L+ZPN4dOkJGrYXtzn5esjiHitRUZv9q590rMqMn5wqMiijGi1Gi7lGBDrkFUJAlR6bQOskVosRnTTICUJ2EBIiR58uPt1vkkuEbEjnFNJqON9kcbLWNx6nCSbTwH71WCiNiR5WpAaWioJKhwdV/qV7mi+A7ROtgJXDiB6KA6ECPf3oMBXTVNJ9lNJm3GZNqSFJUI62IvsRwvQLMc5J8LdhsTx9PSg7ZEiduPMdaIYTBeIT77+0UKikL4JO2MwuFKrqovhcPF/gq3h8Hb51/arDTEEenreZ8/3oXIBuzmWoE/PP+lWGIB8RHr6/tTUoJsOXy/rQ7NMcECP5poOyiLNczAEcPzzoShJV4nLJ3A/X7U5LUnUszf08h0prz0mPTzpqVdDEhLkwPSLzRvAhDKSVkC3iP4A53qk0AyjvXBf+VPEnhv6+lBcTjFOKlR8hwHkKquQaQYxXaEknQm3NR9rcqprzt4iygn/pEH3oaTXTRKKRdInfxji/qWpXMTb2FqhmmhVcTVhocVVxVTZpBVksdXEUk12qoQ4GkpaSahQgpyTSUoqFCkVwpJrjVkOo52dxYJ7tdv8ASTbnb9vagRNKlRFxuLg734VTVlSVqj0KLjcbfr7U6DExUOW4tLjSV87Eb6SDBH5+1Uc1zXR4RE/Ye3WsyTboz0PzHMw2CBdXn+lAWcOt4lR251NgsAt861THPnRiNICUgDkOEe9N1Hov7QHiHQNvarWTZcVnWoW/lHM+VU8LhgskqOlCbqUeArsyzpSxob/ht7CLKI6kbDoPWrdvSGJeEM7Qv6nikGyPD0ncxHoPQ0MApJrpo0qQaVEijTCql1c6QioWcK6kmkqFjia6mzSzUIdTgKbSzUIdSV1dUIJS11dUKOrq6lBqyCV1dXVCF7A5gpsKAuDfyPMecR7URyzAKdOpydPCZ5/i1ABWiyXNAEaF2UNuvL1v+vGgl+Bc15QccdCEwBewA/HpVRx4NgqWRJPH5+KfhrjWsW4TsE8feYrN5xji6uBsCY60EYi0rJM3XphlOyfr/wByon2E+/lQo0Y7QYNSXVrABQoyCCCeoI33mg5NMXQ+PQlJSmkFEWKaWaSlIqiHEUkV1LFQgkUkU6KmYw5UQBxqF1ZBShPvW2ybsIXRKlxflb8z69K3XZ/smxhpUBrXwJAttsP1rPP1MI9bHx9PJ9nluX9i8c8JRhlxzVCB/wCRB+1aHC/4TYxUBSm0Wk/zRfYmQDztXr+BdmiYPlSo+olIN4ox8HmOD/wXaA/i4twq/wDjQlI/8pJ+1R47/BxoJJbxDxUBICkov02H5r1BS6j1c6jzS+QVjR4Li/8ADrEIcLYW2pegri6ZAVpMG/NP/cKzGYZY6wrS6goMxfY+RFjX0w80ie8KQVhJTqi+mQSJ5SkH0rJ9rMsbdZWlSZsTPIjYipH1LTphPAmtHhFKKc6iDHKx9KkaZKuQA3KjCR6/oJNbTIRGiWYYdZSl4iNgoi0K4H1/ao8M622ZguK4H6UjymT6x7VZx+euLQUaUoSRCgPETyuRb0HrVbAd3pF8PKxDAghP8rh4SOnWQY/agr7iEApbJUowFObCAdkjlIF+lU9ZggEwdxwNGcoyufEsTaw+0mp0DqJSxONUTa9+XtV/LuzynIU4opngLr8yTYeVF8Bk6GhJA1cTv09KjzPOggECCo8uG3EUHJvUQeXiJnMzyxTCoVBHBQ2PQjgelUqt4nGKc+ozVYoMTFiYBi1MX5Gp/I00tdFdFQI6uiupRUIKkUa7OoHepnaRQdoXrQ9msOVOJ560+W8frQTdRY3FH6j1vDs6UgDhfzMDepsQ4QB7n55/ipXmvD0i/tQXGrJ47i4HTyO9cjs6UVbNGzi220a3FJHUmAPWqjPbnCFejWAB/MZSPuKyyu7Kgg6lKJsDMD0gk+gNBu0iW2XS0W1pcP8AsbidIVBSVFU6VA3g3rRijekLyQS7Z6eO02DWrSl9sq5aue1Wf8wkmAoH16V4onIipQCkhtwiUiIB5bbeYr0XsJgg2hWoqLlgdW9p4GavIlWmCoNdmmcEiBQXNHkoSorUBv8AIFDe1ueuocDTBCVRKlqjSmZ0iNyrcwBytXnmJxLa3CrvXMSoq8R0LQD6GJ9QKqOLlsq2jLYseNf/AFK/JqNCSSABJOwG9Xsy/ivqDSLTACbi1tzwtuaIssIwidTnicNrcByB/JroXo505JMp/wDpgS2VvKKf9oj0vBn0oV83qzjMWp1Un0A2HlVrA5fJAP1HhV9LYFtdjsnwBKgojr+aN4x4NpjjNTFpDKSoxPH8WqPK8Hr/AIz1kxCRbjx6UDl5Yq+TsDZjnRXKUiOtCFGTeuPSiWV5Op0zEJo9JDdRK+X5cp1UAW4nlWvxeAbSyW1QE6Yk8IuD5ggV3eN4ZvTIty4n96zGbZwp09BsPWl7kwdyYMWmLUhqZDKlBSgJCLknbfh1vUJ2po5HUtNp01CEzYrd9gMGCoE8DqPpt95rE4bf51/etx2GxgSSDSPUXwdGr09cj1XCwfWq+PwIHiEz0NJgXZFqJ2UmubHao1NtMyC8I6hwOIkwd9/tUuZ5cy8+nFOMo78aSVJWQlWkQkrb4kAAeQG4FH1Jgxw8re1NOCKhNhPS9FGUl0FKUZVyQHzLBoLaW0JGnVKb6iOBgmSBN+UjrUuEJBn0J53p+IlMgDpPlU2FA0/OVA2H4EeSGnu+0JUVIglSZIEQpIIum3LrO1YF3J28MMSrDhyVMPEd5pVoAQVjQoDUpQKRCjwHGa9HxA14dYB8afEk9RdP7epobgcLK1pcREoUhVrQoQTFOhNx/QqUYtNtbPFcuzNLLRAErJMD8TQ11xTiipRknifm1c+1pUUzsSPYx+lWMFg1OKgCBzrp67ORJJNi4ZmVBKASo/Nq1GCw4bBUr64kk8BF4PK1PwGCQ2LXPHnxiq2YOFwhpG6t4++1LbsS3bG4Vo4lyT/wkHbgo03tLjphpvYbxtbYdKuZnjU4Zru2/qiOe3PrWQclR0i5O8XJ4x+akVbsNILZNlQV4l7DgaK4zHpbRaBy5neKH5hmiUoKEATG4mxtPrFAXXCoyTV1y2y+LkyTHY9TipJ/pT8ty5TpnZPPn5VXDNXEPOBOkHw/j5NE3rQ323WgpjnWm8OttJElIEDmSDPXzrMmp3EmolJq0iKFDYpwpKcDVlkzaqN5PidCgb+goPhWiTYTWiyvKlC8iORHCeRFLm1Wx+JO7R6LkmPlI8qON4s/0rI5SLATR5owBXLmqejoUmGmMTVlbwgmhODk86vt4XXYm1SMmKlFIBYnMAtZQiPP9qtM6gIVvz50I7SZY828pxhGtBiyYlJAjbiDEyKBP9r8QzZbI089Un1FWsbfQ1yjxRvsCCTEXNR5ljg00tSiAW0mT/tSJB9h9qBdnO2YXKu6cI2lKCoA8iQIm+1Z/wDxDzwlkiCnvIQEnfSJ1Ejha0dRRQxu+LFTfcvB502oFYKrAmT051qsHhQAIj9Oh61lsKwpZEJUZ5D9YrU5VgigAJ1SeB4enD966MjkZSXEuSdCdzymaYsDCNqcV/xFjwjcjl63k0UefbwiCpX1xYDn+/8AesBmOYLfXrWZJ2HADkKCH1foCMBmJxKlqKlGSft5VqOymVaE96sGVCEyNhY3B4n5xoPkGU98vUqyEm55nl+9bIvEiNgI/tRZJf4ouT8Hm4qdpIqLTUrZimM1RVFlpHKKnSxG3KqzT4HD57VcbcPAUtj40xi2OYpicDPlwo3hkTEix+RU6cCARwO/QilvJQ72bMjiMEUm1QJTzrU5hhxpFjMbb0KTgDuQf68qZGdoRPDT0WMpQDFajCt2EVjsC7pVHWtbl2IBEGl5UxmN6NFgUx+Pn3o0ztQTBbTyO/zfaruHxaZ+oVikrH8g3h1Cp140J4gddvm9BX1uKs2BP+ozaoFZOpe+JcCuqUqR/wBoAI250Kj+QHs0DeJ1C34oB2ky7vGyCkSqwPL1p6MsxAH/ALoR/tbA/WhhViUqUP8AMoKdhrRf/tm/vUjp2mGsd+Sp2fYVhHHEBR0KsepAAnrxrG9t3VOYruxcpt/+lGST6aa0b7Ty3kpU9qQpUk6dMEG9p+XrIvY9KsS46ZIU4pQiD/MdJ8hY1txK5cvJkzNxXE0LTekJQm8CLWsIFWjiAwnUTHz8zQxGdMhOoG8xB3PX5yoK9jFYlcqsgcPg3pii32c59kGaY1T6puRwFJhcsWtxLaYKlXJ3AHEzyFFMNgVLIQgRIiP1Jo2MOGBobu4r6lcPxtROVaRakP7lLaQ23GkASdySN785q7hsDtJ97DjSYPBhCZc2gkzv5/ehWedpEiydpt1E7wKTuTqJEvkyimevz0pBh+lXGFzv/a9WYFOcjoqCYKDcdKuMweNOfRxpG01GyJUwthOivtV/vNO+yRwuDG8f6T028qBtSDejDCCtPggKBEdZsfSs80a4MvPMNqEnaBsDa3vQt3CzIHseNXC2YCm5B2Uibek7EXqwlIUkHcHnv7UpScRzipGMx+FKTO3pTsvzMoIBNabFYAKTEzHuPSgOYZXuQNq0wyKSpmPJhcXaNZkubpI3g8CfnzhFQP40oXIVY1hEOLbPEVcGYk3m9X7O7QpZfk9cyvGhSBsT8+9XVtrX9P7V5dlXaMo+o/ONejZJnKViQb8vf9qy5MbiMTT6LK8rxG3eNhJ5g0MzTIlRKHJVMyUiPzPOjr+YxxvVLFYzwciaWm/ASTMF2hxRYaKdQK1WBAiBESB5VjEom3HhV/tPju9fUZsnwjyv96rYcC1q6EI8Ymd7kU1N0dyh9OlKIhXWL8d+G1C8SioUk/2/SmdoTkxp6PR8E33aSlr6z9S4vA4D1+ca5S22AVEyv7D042rN4ftQS3pXY7EiwVx9DQPMs3U5afD+aQsTb2Z+tIJdoO0ZdJSnbn/Ss+szcmSd6jmrWEwZUJNhzNaElFUi+jQ5ggOODu+7C9KSqD9RhCVExISQd7D+YmTUA1JAKkLSDtqSR6Sav4bKg0ptboUCpSx4k6dtJBje+uZ2I0xvRPG4Ud4+tzWphbchAnweNKZTY7HYwY67HM5q6OssbpyM6DPAxT+4jYRTcMdBhYIPW09YPkavoAJtPl0om6KirKiUVcwLsG/X59qsKw87D8VUdbItegtSGcXEJYZ7xk7TH71YbXFuf54j9aFsLvV/jB2N/WDSZR2Pg9E5HWucZBG16jbUbAnhwqwTxoNoPszWZ5Z09v2oK5hCk/CK3bjYVcetB8Vhgk3TKTWnHl8MyZcC7RmP8so7D9K03ZfK8a453eHSlawnWZXp0jYSTYEkiPSlwGWOur0MoKp/mgpQnqtyNKAOp+9b1breS4FxQUHcU+dCVJ+nWUmL8EIEnmTwEiHXy7Mkkoddnnq+2jikwNj7wf3qHGdpnVp0gkSInagmHZFh8tVnDNTwquEF4CjyZWxDG39zVzDsyIHy1MxW8VYYbI2+RVt6LUaZBjE0NWbGieOQR8+1UXG/CSNqKLAmtlN1PWetNAopjGkpkFOop8JUmxkWhSDcEbehqo+zG21GmIlA5DaRc3/XpVtltbhhAtFqq4RaUqBUJA3rV5e62pH8P3IuOkelDJ0IlaIsHmbfdJbxTbyu7WXEuNwV3ASoK1HxAhKeP8g8qs5sycWoLZV/DQkpgK4JIWq4stR8KthCoFtM1GnCWJABPD7UmR4sYV7+KCWVhWopT4hqSU2MWsTt62ms6au12daUZJV4DysG53OtpKFkOBT2sBZ7si5g8NSiVHyoXm2DDGIWEWRqXpuIELMpEKJhKVIuQJJMSmCbeCxKEsOttYgYh1TSkDQkpgLhGpc/SfEAEifEReBXdnW1uLjF/S8tCyHALp1AFRH8sqRcQDKZO91x+lNyDb5SXEZh3gRSuoG/9edXMTg1lLocZS0609oT3aUp1JUhWgESkEFWkhVzAUBJIFAjjhbz/NUot7QxZE0PW1puBU5ekVE+7I4VXQqiqyXQRadk3sauA0AU+Uqq+xi/aglAOE7LRJBtYi8cx+9PeQFCxsfnpSAyLU5PSgGUSZDnRwqwla3VMz4kJcUiCeIAUPa1DP8AEnPUYnEpbZH8BkQiNlKVda/Wwk3sedWHmNX68aC43ARcDz/tWjHNGPNh3aKDbVoF6JNNBtu8SfepMvCUomQTNwSBx5VSx+J1W+fmivk6JxUFZC2jWqi2CaknkLf26VXy7CiJPz+lE8IiL9ftQ5JeAscPLBOZo8XnQp1kwUgGVWAAJJJ2AHEzFG8zX4o6VFg0t9+z3wTo1+LV9NgY1c06tM9KOD1sVkW2T4s4ZSlKKHEPKMuBWlDIWUlS094qIVZXhME8JtIPNsOEhtSdnJMAhafCYEKAg7+Ym+9bNOQOqQXMa4kIST4isKQJ37tCSZmeAvxNZPOGRrR3ayppSdaJ8PGCSmSAbETeyRciKmOSbpAZIvj4BJRzqXC4hbRlJ8xwNPW2RXFAIp1mdwN8hNuVI7hkkQbirCUD551HiJrmp70dtozeYYIJUFIF0qBjnBk/jlR1nGB9potrabU3qS404oJOghJTpWsj6VBQiwhUAQAA5tmT89aixeWtqBlCZNpi/wDemuaemI9qncR3a57EOqaSwpZCmUNy2r/iLSneU3jTiIExIVxovisBOH/zPct4herSsrBXpbFyQFFRiVnjYaQIFZ/IMUnCvDv9ZaK2wkky2gJVvEyDBIA2uK1WTlbCXSstqbKFJRC0kO28GmTY3M8hNVO0ko/yJjFJtvsyXaLAjDuDSf4a7hP+iRITqJlV9fD+XiQYoocG1H+yqHnnFIxJV3a9DcEFAJAIWAkEJPhUknUDJWFC96MZxlaCcQ0plDYb7tba20oQrSVjVBMTIlJ1mxIJiKJzSfEivtmIxCJv0qu08RbrTy/EpUQCJSbixFjfoRwqJYBpq+GR/KDWFxQIqx3t/Os5rKT0qy3jCVCTQPH8DY5fkOOAyCCQen6jjUhRIvY1Aw8DVgGkO0PRnc4b0yUgg8Y29RQvAIKiJvwrU5gwlQ8Qk8DQPDDQY2rTCdxMeXHUr8BhKQEAcfgH3NWUmBfh+9VQuw+Xj+/vUOKxgAIHr+1LpsfySRXduZp+XYZvSH3lKgr0NoQJUtYEkghQjTY3MbDjIpNBbikobSVrVYJG59/1rSYEOYFgl1kuoKgSlTRKUKUkJJCgRBBlJMwfDzFNdpa7MkpJ9lfDZPiAVPNtyi0pU33qREatP/LSSLXSdqA5tiC6+pRAlICBuJCdjp2FoEJAHS99mvM3MUph1bwaaQdbbTP1aU+I+ESAYTe5IEyBcVj8OC8tbkBOtRXHIHaB0EVWOT7kSUU9RGtN6hEXiqjzJSaLKZ0GR7W+bUmITq4UakW8evyalRgVX3PT80LVmQV05CiGFBIvWRw49m5TUui6KZovJ2+ftTEKAHy9MLg2+cf2oEgmypj4AggEcqFvYZKCS3KFQQCkx9SSN+UGreNUSJqJ9UgT71ojozTpmgweZ/5lkaChGIQ6CpC1wVJIPeKDhsDqIUATsIB4CbtrmUttaHLpQpLy2yPEV6ZT18SQSpOxHQ1isWylUSBI4/L07Kcw/wAu4FALKACFJQooPAggzAMoSfIbGr9pOXIU5UqN3lDbysMtf1YpDaEeOSRY6p1E+KwB4bwBNCM+yoONodbQA6tIUtCRpAglKiRpCAvUUzcbKgEzB3BYxAeGKS8yMMUpKzqAghIS4gtq8W6ZB5qoDjMI+rHF4ylAU6tFzCQZKkptZRUkqVFuSjKZVjvk2/8AvwXJp1xAoyfEd33vcud2BJVFhFzI3EcZFvShixF5tXsGNwDawzjm1mMOhOpsT9CBKwI46Z4X9aw4ylnG4hQZcIVrCNwQbwFAqOqCiwOkAd2bGQKZjzclbKkvCM4xiyLz8tRTC5hMVNiOzLK0uKwryz3RUlYW2blKVQUaZN1ICYPFaY5Vl0vlCikyCJBGxBmCCOBB4UyozWilkcHTNS+/IB5bg8RQ/Etg+w8+FVm8ZI3+bf1qdDtvm0UKjxGuakV1YogEE7VUeek3NWcQL322ol2eyrxB51Pg0lSEnSFFIKQXYWQA2kKmTM8AYmmaSsRJu6H9kGUqDxWrQh1BaSsBRg6kkzpH0q+i0ne1q0DuX5cw0EurW7P1FIhI6kuCVH2A6VVzTAIfQQqA6QVpUCNK20gqSvZPiAJ8EXkxcEgYcybZbS24hpxwAFKkstuaTKoJUtMrnSgEKM+IkRAFKcXN2i01FFTtBg9DowySC2mFAAaQZHhJTwMSfNSpJq+xhUpgpG1v6+1BsO8tbhccVqWo3P6fej7JnapktKmNwxXZ2JY1b1RQwQY9qMhMiqOIRBmlQn4NE4eTDtYog70TwWcqRx9/vQKncK6DimcaOWUejXYXNJXKjYCiTeLCwTNYFLpG1W8NmJTSZYUzTD1T6ZsVomAKHYpFppuU5sDZRogpsKJAvx+ek0rcXs0Wpq0BahVYk1cxbcCRVB6nLYmWiuy2CdhPOtB2ZzdeDXKU60awVpH1EDcA8iEgEch7g2rUUyhQJvepPoqEb0apjPcM008hkP6XkrSoLSUpbSoKMSNSlcESlNkyd6TIG28O1/nG1SkOBRNwe7kpIKATGlTiATIPiVIECo0gQPKP2ocyl3DuKVh16CsQpJEpULmCDY71kXFpr5NUsbVNGs7a45KGG8QwEpU8ClwFM6k76iNiUrSLmQdjIpMiSS3h1q8TyruykEqaTuBJBk6T4hAOlQsTWKx2f4rXLi0uCAkoKQEaRukAbAgkHoaK5b2pZWhSMRCApHdiW1rSlJXqcQUIUFaVBSkgp6TyBxxNRSM8pVYax/ZVhwwtstukNJJAew8rWZURqS40fDNkzBEEismzkylLcDSpbSBDrhT3RJAOnvm9TeypvHGYNq2mEzRla5afQkrdccPc4rQoyjS0Cy+Eqk6idAISlSQZINs7lmKRi8OTiBiHW23SskNtCDAPjIQDsQSZI4WFHbihcLbGK7OBAQ8482lIWhKdTZdS45Y6QgEakajBJjyGwO4lY/iXSHmv4j51EoQdEJxC1hIDihos0k/TwJEVBmWIw2ZtJw7CtDjcqaBIKVHTcEpnxEAm/M8ayuaZ243iCcN3aWmvCyUJChp0AIUokSpwAzCpCVlVpmhhc++wp6doJ5vjm2gpDhMuSoJglYJXdwHUQltSQClHGek1nMNhysqWRdRKvck/rQ3vStZUsqUpRlSlGSSTck8a1mTNDRJF5psv6aJiXuPYK0wb0XwDk+dMzbC8RVDAYjSodfhoH9cbHx+iVM0bZil7uRUbSqnArMbDy0Gumkrq6p50U0k0qKQioWPbcINFcDnJSq9Bqdv6ULin2HGbj0HcVmSVE8Z+Gow4DQWpEOkVXBLoZ7zb2FlN1cwVr0JTjZ3FXW8WIoHFjoTjdmtwywQPnT9aTFIlMi1D8vxgkDpH9aLagZFYpJxkdCMlJGexyJqlh/quB60XzFjSdQ2oU8LyK0wdozTVMTFsJJjrfyNqv4VRYUw+2k621AmDGpN5STGx5GqYSCQT+9FstYW+SloENtiXXALJAvpSdi4rYDe9Rg0t2T4TNHf8t3rTbbbgSpHeaLpS46QpbRBCUKlwpUNMg6SPDMVkZeA2ABwG45DatWclbYYGHW4hMvF1wIaU73RDSgCtRkbJg7bg3BmkGXBTRUmHAj/nYZIW2U8A4yCFNrtcoBSRelSyX9pIcY/cebZngdBkc60XZ5Uopua4cLSYg/PQ+kVXyNzSrT1/Sjk+UAoR4ZP2GsemUGsmpUGtliU29Kxj6IUaHA9B+oW0HMrfkAcvxRbXWYy5yOdxRJ/HaQL78aqePeg4ZFx2YRSabNPAqM1vOIOmlJn0psUqVVCxKVJrlimzUIOVXU7cUyqIOUOPyaUOkVzZ4c6YahLLbGNKSDJtRROeKnf58NADXTVOKYyOWUTeZZjkPCD9X5+RQ7MsOUEkbGs9gcWUKBHCtS453jQVas7hwla6NsMvuR32ing3EakhxZQgqAUvTr0g7nTxitjlONDOFaU224lTjgZ1yChKUglRSkKKkrWBdRSFQT515+UzIPl15VtOw5U8ytAI71DhUlKhIW6G1KbIEjSVIDqDB3CDzmssdWCpb2GMPhNJKGgAQ4qFhlKnvCsSdS7wEkq3/mQOZLGsSWlqeTAWkoWpxska0OhMHuzIsYJBJICzvpp4xTD6Fq1lQZBUtKtTbiDBsRrTIgqESJGkEK0VIMD4+5Kh3XeNJeWUwhuLBsLMANhIQkWlSoAgCaRQTaoTtChYccRqPcNuAJTYDWtJWuwG8G//AFjnWTW2EPJUIjp5Gj+Kx6XHX9AhIdU4AOCVpbSNv/rn1NAs1YIMgQfP3qQ7ofFfQmGF3TWXzjDQZ4VoMBiNaZNDM6btNXi1Kg8242B8K5F+VUMwxhJidqkacgGhrq/Ea2xjs5uTI+NDAaRYrq6mGUSuNJXVCDgZEU011dUIKmlUmKSuqFnA+9OcveurqhBk1011dUKFFHMgxwgtq2O1dXUMlaG4pOMtD3m4UY9DRLs5nAw7ySqEtqstWlSymDqStISQdQUI8iZrq6lUmqZqk66NA122YDaVK1OvydWvDo1ElUqIcKgkJUZVpIVExeKoP9ulrQWxh0xpIblyEtlSSkL7ttpCVKE2murqH2oLdApthHD4pTn8RyO8UlOuEhIOlMTpFgTE251Sx6jp/vS11ZV9x0KqAzJlyDM8967OUeAn58vXV1F/sLf9sxL64mqM11dXQRxZ9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51558" name="AutoShape 6" descr="data:image/jpeg;base64,/9j/4AAQSkZJRgABAQAAAQABAAD/2wCEAAkGBhQSERUUExQVFRQWFxcXFxUXFxcYGBUXFxcVGBUYFxcXHCYeFxokGRQXHy8gIycpLCwsFx4xNTAqNSYrLCkBCQoKDgwOGg8PGi0kHyQvLCwsLCwvLCwqLDQsLCksLCwsKSwpLCwsLCwsLCwsLCwsLCwsKSwsLCwsLCwsLCwsLP/AABEIAPwAyAMBIgACEQEDEQH/xAAcAAABBQEBAQAAAAAAAAAAAAAFAAECAwQGBwj/xABEEAABAwEFBQQGBwYGAgMAAAABAAIRAwQFEiExBiJBUWETcYGRMlKhscHRFCNigpLC8AcVM0Jy4TRDc6Ky8RZEJVNj/8QAGgEAAgMBAQAAAAAAAAAAAAAAAgMAAQQFBv/EAC4RAAICAQMCBAUEAwEAAAAAAAABAgMREiExBBMiQVGhFDKBkeEjYXHRBbHwwf/aAAwDAQACEQMRAD8AGXg8inTgkeloY9VDjaHes78R+aIXn/Dp/e/KhhC41j8R6CpLQhG0u9Z34im+kv8AWd+I/NMQkGIMjdIjaHes78R+aft3es78R+aXZpBimovRgcVn+s78R+amys71nfiPzVYCkwKNsOMUaWPd6zvxFXNe71neZWdqtaUmTZshGPoXtqu9Z3mU/bP9Z3mVU6qGiXGAqw6q8EsYQ31iI9pyVRjJlWX1V7eZp7d3rHzKQtbvWP4ihVenU/RkLIG1JgF3WCmKnPmZvjsP5ToPpTvWd5lL6S71neZXPh1RvPzV9C9ODghlQ/Jj4dbB7SWAybQ71j5lLtnes7zKysqgqeNZ3GSN6nFrKLe3d6zvMpjXd6zvM/NU40u0RJMrVEma7vWd+IpNru9Z3mVCUwcpuR6WWurO9Z3mfmoOqu9Z34imxJsaZFsTJRM9veTTMknvJKSVuO4Ul0K/lRxr8KxhG8v4dP735UNLUWt1P6umSYAxePo5AIYQUi35gqWtBANThM5ygXJeB2pIk56rc5Kq2Ph1HNJ7I170ajgW55GDlNjlWmBUwXGWDa1623dY3VXhrBJP6lCG1F2OwwwmtUcDusEc96Tl5IdBdvUOFba5JXHsh2toJqQWsyI4TyRPbABgZTbAHIcgj+y9lwWdp/mfL3d7s/dA8Fzu15mu0cm/FVLgw0Nys3AdOx5Zq0WJo4KbnQO5Za1pKU1I6ScXwZLfQCA2iz6o1XqrBbKcPI65deSfWnjIqxxzgxWMkBxz3deqJNMiQs9ClFR4I/l09iusLTgA7x5FVavMLo5vU4eQi1NC0mluz1g9FSUrc6Gz4KyVHEVNxS7LOPGemsolHIuU1HlkC5NjTP6KGHVGogOY1rfuH9c0lG0t+rce74pLZWvCjlXSzNnT2q2g02AgTDiJ0kBuSDVL4edCB0A+auvT0KX3vyoYl2SeoXTRDGcGsXo/jDu8KJvCf5GeSykJAJeWaOzD0N4vIADdHWMgk+3AiQ1s8QR7isBCkAr1MH4eBo+mDixvhkl9MaBu02+OazEJoUyH2Y/9k0ttvNjD4Quq2flzH9kDAaMbR6pmJ6arjIXVbCPf2zw0yDT3mkxiAIGR5jEYRwtcfLJm6rplKGVtg7UWRzbMHmo6AyQwGAMtOoXMV7VnnB7xK7ajVpvoFk5tbDmnJwgQZacx7l5petkwh1SrWcwScLKQmGg4cTuQxbsnUjJA7Jt7MTRGvDzHLDYeCBpp4KAdOhHdl7lxVntj8Q7Os4NJAHacc4JESIHFEb2tL6Ac0PaC46g6HjCKVtrws/bYfCmlZen77h6pRaMyxp8I/sh9rv7CY7Oe85eULmW28FoNV9d2LQNIAImJz1znIKbXAOc3GSInekFpHDPjwyMckcbbYbJ+yAlTVY/Evd/2FKd5EvyawDCcsA4RxOfFW2S2DCCabJ1ylvXQIAGFxxFxYwCB6z56cAjNF0tBiMtEmy2aXJt6Tpq5TeV/tBSpaqeHNokiS0Dj3rC61t4UmeMlQOai5iCXVTk/L7I2V/46uCfO/wC7x/shVtLT/ltnoTHkpNt+FolonkMhHD4qpzFS5quN8k8r/wAAt6GuSw+P5f8AZJ1u+y3uhPTtbcyWAdyzvCgQjVshMulraxj3ZfeFoaaboBPfkkslpG479c061Rm2kc6dKhJpBa8xuU/vflQ2EVvP+HT+9+VDVls+Y2UrwIjCUKUJIBxGEoTFJWWPCaEpSlQgiEZ2Qtwp2uni9FxwO7nZD/dCClJpjMKAyWqLR7lWu6naKWGtTa4QW56gToHDMaDQri7yfRpsNlaxoLCW6SXMB3IJ1ygHu8+vuC+mWmiHsOeQeOLXRmCuRvezNFpqAgEEznnqgm8I53TR/UaYCsWzPaVQ0jLPL1WnImBoIJ7yobXbO0mbtNgbBhubj1AkkrobLbBZsTy04SBhDG6wc8hx6nkgt9Xu20vhjHkTnlmDHFVGTwma9OZvIPuqz02CHAjqNW9CDm0q+1UKDhAaHhpLi45y7QCeMAnpotNCxSzDVa0uAGoBMd6wVhEjgqTyxujbcHVWy4H7XvB/sttIQ0DoqKVIET1OfirS5XPfY09MsZkWYkiVWHpSk4N6mJwUHMUiUpVoktzO9iqLFqcoQmJmaUTJa2bh/XNJW2z+GUltr+VHLvXjYRvM7lP735UOW+9H/V0/vflQ0vSrF4gqX4ESJUS5MXKBKDA3JMuSlV4k2JFgrJYXJsShiTYleCsk5SDlW4qVBhc4NaJcTAA4qYK1He/stt0VKtKfSa14+6YPscEW2tspFVrho4QT3f2XFstP7vtFlDSDVfUb2hOjaZIaWjvxGT0Xp99EFjm8YkdRxhVZW0tznxui7tUeGcLa7+AJYQ5xHIT4LLZr4wEu7B+8ZJz9mSO3ZQhroaC50nOI9qGUrNXD5eWls5jL2LLtg6K5wQ/e7ajyIIMSJBGXEGeKE2upmVrvOqA4GIjkuevCq4te5uQHHxCZXHPBJS0o1U6uQ/WqftEDs97Z4X5Hn80RbUTZVtcjar4zXhNgcpY1ma9PjS9JpUi/EljVPaKIqKtIbmXOcq3OUS9VlyJRFOQrW/cP65pKu0ncd+uaS2QXhRzLn42Er2P1dL735ULLl0V5XaXMpCQAA6SeZw8EL/dHrPa0cJOcKTrlq4EVdTWo4yDy9JzkQbc8ndqMPvV1S5JaAXZjjHDlqhVMn5Fy6yqPn/sDY0sS2OusH0ajHeMJm3QeL2DxU7cgvia/Uyyk5bqd1A5doD3R81ZaroJMgiOOIwr7UvQD4uvOMguV22zdz9iztHj6xwyHqg/EobdFyhjg+qJIzDeA6lHKtqk9Fs6fp99Ujndb1qktEHt5nDbfE/SGu+zl4H/pdZs5tuKlEUrVL2xlU1cMuPPv1WK/bi+ktAxBrgddckKs+zFWkYD2OHDOD3QUPUUSfCB6S+vCjN4OhfelSniwOFRg0MwYPOUKO1FYuIgQdByVlKwVYILTmOYhZqVyvnN1MHkXifYsMeml5xOu760s6kRrNe90u05D4p7wpRQePsn3IqyykRuyY4QWuHEdCht83XWeC1pptYTBc50GPLJMXTWPGwqfWVLKycO98otdlrxCDq32hWVdjq49HA8dHfNa7v2aqMa4PcwEwRG8Wkc+hBIK1Tpk1jBhq6qNcs52EHqWNXmx4W6gk5ScgPA6lVixHg9h+8sbqkjsQ6uD3yQLkwctAu08T5AlNVsJ4QBzOviq7UvQv4utvCZViUZVosnJzSeQKcWI8cjx/tCvty9C/iq/Uz2l2479c0lbbbPDDHmflwTJ8YtIxWWxlJtMJXtaz2bA4yCHeBGGCEDL0Vvhs06X3vyIQWpNj8Q2mOI7CxLTZLcWcTmQT3Dh7VkKcNVJ4CnFSWGRJV1ksb6hhjS49BP/AEupuTZBjgHVnZ69mDmOWI8O4Ivaq9OiAxmFnRojTnzWiFDay9jn3dfCG0N37HOWLZQl0VHhhicIzd8gfNWXja6dBmEAuPHGcXlOQVVu2iaKpMnEMieaCfTfpFZoPozJ/pGbvYCmJRjsjDKy215nwdFZKr+yE55Th4tB0Enpn4qD7zYWAMkuaSXTHWABrwGvVDrivMuq1C7iSUVtWzoq2c2inhDpIzkREZiNTvDJaovMVgySWJYYCberhUBORBkg8eYKEXwQXuLSYkxPLgiFopmYnH3j3HVYKlmMxBHtSpvbc0VLfYHis4aOPmVKrb3OaATpx4nvXUXfsW+rQq1REUgCfE8PeudtlhLJlITTNviihmXq6nTDab3Ak4nEEj+lo6cT39FmtVvqVDL3ucepJ/6VLlEpuROFyTbVI0JHirbPbSySCcUQDOk6nvjLxWZTDVCF9C8nh0kl06gkn3ovZ7Y1+hz5HVAcKQCXOtSH1dRKvbyOkFYjQkeKRqE6mUFo3g5uuY9vmiVnrB4yPzCRKDidCu6NnHJoa5WfS3ZAEiOqoATwhWwxrPJbWqk03TJ0+KSqqHcd4fFJPjwZZ4Ung6a8rPNOn978qFusyN2/+HT+9+VD8K59knrZ16K060YHWRE7jsLGvbUqCRO6OEjieYCrgAEnQAk9wzKquy9XVg8OjdILQP5RmICdQtTyzm/5Oztw0Q5fI16Xy+lbS5roaSJVO1tcksqgnP3oTfVfFUJWyzv7azFvFui2Z5RxNGNMgFWrFxk6lbbqfDaruIYAPvOA9wKwELZYh9VV7mewn5qIdJbFt22vDUB5r0K6r4pU7G9tV0Zvwta2SQ5ojp6QXl7T7EdstqLqUdE2D2wZ7ob5G+kCoTGRWmx1QTDtVz/aEHIrZSteIciha1rAcU63qR7Nsy1jbqtDjGeMH8LQ33ryzaOk3hqvTdk9nGVbvp4n1QKoD3ta+ASCQMo5AeQXjl7VfrXtBJAc4AnkCQEtVOOGx7u15S9cgqoxRNNX4ZUX04TASktTlqcpFTJMCAT4UmpwoVggWpqdQtMjIq3Co4FC843QTsd4tdk7I+wrbgXO4Eauy2B0MdroDz6FZ7IY3R0unv1vTIvrN3HfrmnWq02aKZ/XNMpCS0jLa2ps6C3/AMOn978qwrZeDtyn978qxYlhsXjZ06Jfpoy3tUw0XdYb5mT7kOuF8VCObSPit20OTGjrn3whFhq4ajT19+S2Vx0rB57qLO+5SX0+hRaxvHvK2XFWwvg6HJQvajhqO71jpVIcCmCsKUS+87LgqOHWR4p7ubu1R9ifIhEL4ZjpteO4rBdp3nDnTcrAW8TBhV1mrEKBCTQiTDcckXpmvhWOpEk8lW+nCmSYPobYQzd1m/0x7yvAr3H19Ucqj/8AkV73sEP/AI6zf6Y95Xg19f4it/qVP+RTZ/KhNXLMjFoFOVnYtlNyqJczM6yclH6OtryqXuVySRSk2UdknwKSlCELJThThqmQnaESRTKixM2QVdCg8KmgoPc6YWntKGLjoe9JCrrqkNe3nBHfn8EljcdOx242d1amdbeLdyn978qy2anJ6DNFLZZxgpy71tPuqptnY0ZujwUVLnYZrurVdGFy/wBmc7tC7QdfggYyjvXWXpd1KoB9fTaRMk5SOHiqKVx0HNwfSKRdMtcIBHMGTvD2ha5VvOxyIWpRBV7CQx3MDzQouXa2i4aYoFprNkEb5EwOgaTAJ4oR/wCLh4mlXov6ThPtUlVJBQtjgjdzw+mWFYLFTwvcDlDXe5dLQ2UdTwuL6bIEOM5Eg5EeEeSz2y5GudItFEHv1V9qWNwe7HLw9mcw5NC6p2ybnUhLqbXNdAeJIe05jQTIPsKrvLZcNLR2lFjQ0Alzoc48XERz0HIKdqSQaug9gADI/XRRdSnRGW3LRH/tUyT9l0eaMXRs6wEHtWVM/RZBEEQcUmYPQIVXJvBJWxSyen7G0sNgsw//ACZ7RPxXgm0TYtdf/Wqf8yve7nqVRZqbaVIFtNrWBxdE4RGS8c2kuUOtVaKtNrzUeXU3HCWkmSAdDqnzg8JCq5rLZzJaRHXMdQr2OXSjZfFTpte8h7ARLRLYJJgk8lgr3PRYcLrQ0EDPIuJPhp3KdqS3I7YyBTnquUW/cbXfw69J3QnCfaiFHZkxJgNLYIEvIdOTmx1z81FXJlOxI5kJ5Rivsw9h3qlMDmXYfYQosuEH/wBih+JTty9CKxAghILp6NwNqswGtTLmHItMkMOoPScx3lUXlcbGuBNem1oaABmTkOQ1kyfFF25JZK7qewAlJokgDX5olRuljnDDWpuEiQcTCe6Qith2bYyrixlwBJAEZRmMfGe4KKpyC7qic9QfhDjyI+MpIjWuIhjiKlNwPJ06Tr5pkmVLfKNdfU6VsztrUQG08X2vy/2Qe22gZrTtRUfTo06jYwtkHPmWxwz81yZvkund8lmpeMsLroSlNeiWw94VJCFFy0GuDkpW2wmm4A6EBwJES06Homt53EwWnYVktrqZlvKDyIOoI4hZ6j81ZZaOJ7Wk4QSBJ0EnU9FC0USxxa4QWkgjqFXkEsZNFpt7nhk6sbh7wCY9hjwTPr4m9VQDKem0kw0SSYEcSdArTZNKNtkv6pRZhpHDJlztSeUTkAAs9ut3auxkb5G8Ro48wOB5pXnY+yfgxBzmgYuQdxA5xpPeszBmo2+GUor5ka7BSc97WNG85zWgdXGAvbqN30bOPo1KjTlgaHVXNBe90AuIJEwgv7P/ANnxs1cWq1FoAY19NvJzhMunQtHDn3Lsb5t7Kz2MZm4EEuiC0cvHksV03yvI0UqMp4ayZqN4VKYLWMYGkzGYAyAgAaDJcZtVs6yqTU7JrKxdjDmk77gZh4PAxqF3lW6WOMmQe8j3LHarlYATJyHMrKupnlbmztU4wkfPlS2PJdvGXEk5nU66KsPRfaW4DQqOLM6UnDzAmM/mgq7Cedzlyjh4J4lqo3g5jYYS0k5kGJA0GXDMrGrzZiGuLsoIbB4kyfcJRpsCSRF1UuMkknmc1EqT7O5rQ4iA7ScpHMDl1VeJXkFI00raWsc1uWOJdxgcO4n3LOHJMYXGGgk8gJPsTVKTmkhwIPI6q8smEW2a0ljg5uo06E8e9Ss9sc2oHjUHF3meKzgK00SA08HaeBgjvRJvyKwvM0VHgioRkCZHQbySbsi1jg4EHLIgjLNJUw0d/tFejadOmC1rhvbrhMndj4lcnV2nrDJuFg5Na0R5o7tLdrqraTwCGgPxGCYgtAgDMkgCFyjrqrF2EUnk8sJ9qz+NDJ6JSbNjNqaoMxTJ5lgnzCevtlXcf5I5YAZ81jrXDXYJdRfHdPuWqzbOPqUgQwipqATBew8YOhB8weiNOfG4tqvnYZt+0znUs1Jx5tLmT4DJGr7vcU3tLaNF2JuZc3E4Obk5pPTJc9argr0/SpuA5jeHmJWywsqP4OcZc6IMy6J9wV65LKKcIPDXH8m+z3s95/wdEnWcMIvdtsfjaHUaVMTG645E8YiCVlpWKtTbOB2esCY8s09ahVwhwaSZzbqWnUSBmJHNHGU1yZ5YlssGK0tpMlz6NNzpM5vzPi4r0XZvYqg+jReabGvc0PeA0QydAJzJ8eBXm/0Kq+o0OpvALhJLTETJnwlewXbeTWURmJA0nWOCxX3WQaUV7G6rp4yg5SfuanXO2YLnERIPHKNT0WB1ACr9W7ezxTnBBy8xmrhfIc2YORnT+U5EHxErJXqtqmcWB4yDuBHVIl8RjdN/TJpqVCfOPLnBC0NqmphL8MiQRMH+6tq3bULSO0c7LTgctFW+tVbE4Kg5ggFY7XeNVxwiGc3Ypy5CEiMrdS0pfZf0a5VQcd5e/wCQfX2fFSd1rgAWy7kdRn4SuBvy0U7NVdTFmpmNS6TM8uS9OoEsBmoDJMRnh75zhc1eNiZVqOx0mvB4kZg8YcMwunC65r5dv43OfKipvGrf+djhRb7O4/4beMZCo6JPSEWr7T0GuLDTJDcoAaWugRxz4QtlTYiiSS19RnLRwHuKCf8Ah9WTOEAE7xORHMDVaa52PZR9jJZVBcv3yTvO+KXaSbO18gEOLzBaRlloOULG69LMTP0bPkKhDfKFuo7JO9J2+0DdDTGLM5b0YQsrtk62ZDAegc0/FMas5x7C06+M+5rsW0FBjM6PZhxIODMkQPSJz48OSz1rZZaTt2gXyA6XOyhwkZeKrpbIVnES3D3kZeAzVtp2Uc3JjXPI1eSwN8BM+av9Rrj2J+mnz7jG2WSqd6m6kebII8R/ZE7HeVlpQGOEDPNjnOk5ZHRuiEt2aqwSMDj6ocCVTZ7nqvdhDCDPEEAd5KKLkvIpxg/MJ3j2BYXt7R+MnMnORwzz4+1Oo2u4iyjuuxyc4yAI5T706qSed0FHGOTob22gdTAZ6MioA4wYcA3DlEQfiuOr7QWhwg1Xx0Me5dFt5ZCG0XgZHED3wz3gexcY9c/uyl5m2VEYSexqpXrVYZbUeD/UfijN2bXVRPaPLvRgQOcuMgchHiuaJVlPRFGUlwwJVxlyjorTtA5lV+Go8gOOhkETlrIWWvtRXdljLR9mAfMZoSHJi5Xrl6kVUfQItvatM9o/vxH5o3T2mf2eHEC8se5zwACCBuCRqYBJ71zTbaMAaG55yT8lQaikZyRJVRZ1+y941qtYh1R5AaTE8SQB8V31CiDTIOvPkvMtlL9pWZtRz5LjhAaBmQJ46DVK9Ntq9aQz6tnIakdT8lkn3Zywm8G+vswr3SydXar6Nnfge8EEzlBOvHkF0dw3ix4AJGebXZQR38V4oSSZJJPVELq2gqUMhmyZwnnzB1aVdlc5QxkGFlak/DhHudWm1s4mNI5gDRUVrdSY0ODW55CIlcvdu3tENbjrt3hObXHDza+BkfYUBv39oQxkUGNcB/ORAPcNfNYlXbJ4eTUnTHd4Ottlqxu0DeZ+ajSo0xMnEV5jadrbS7+cN6NA+Mq6x7c1mEB8OHQQfktum3Tpzt/Jm1UOWcb+uD0upRaRouH2ta6k9lRji05tyPiPiit37U9qN1wJ5TB8ihe2FoLqbZEbw9xQ1OUZpDLYxlW2BDeznsc2q4mc2nk4cMuBCxsqkaGFVKddfLZxcJFra5BmTPOTK1vvZ72Oa9xdMeyZ+CHqTSrTaBaRaxxBkGDzC3fvuoGYQ8zPpchwA/XJD2uSc5Wm1wDhMvtNre9jsT3O01M80lQ47jvD4pJcnuPisI9Wt91NtFnFN2hmDyOUELyO8LE6lUdTeIc0wfn3L22zt3G+PwQbbHZz6TRljZqszbzcP5m/EdR1XBhbotafDO9bT3Kk1yjyJrJVhCtr0HNJDgWkagggjvBVIXSRyWOAk4ZJ4ShEQra1SLU8JwoQqa1XtCYBOFZQ6iQpJKyEcKcMUklMEIkLPVatBVT1YJQ0kGQc+a11r2qPaGOdiaDOeo14rMUyrCJqa4NgcpKqmVatK4MzEAnSTAIisjhPKUJlCJFrGFzXAZkwPekj123OWUO1dkX+iOTefjPl3pLBZfl+E6tfTJLxnp1mZuN8fgr2tTWRu439clcGLjXLxs6VUvAgPtFsrTtjIduvHo1AMx0PNvReQ3rc9Sz1DTqtLXDycObTxC97aFVeN0UrRTNOqwOafMdWnUHqnU3OGz4EXVKe/mfPqS63an9ntayy+nNWjriA3mD7bR7xl3LkcS6UZqSyjnSg4vDHhRTpiiBHaphRCdGih0k8J4VlDJk8JioQi5VOVjiq3KymUuCi4qwqD25KijTZxlK0NWazaBaGlPi9hMkSlPCipBFkBIQK6DZbZw13do8fVN/3uHDu5+S27PbEF4FSvLWnMU9HO6u4tHTXuXb0rOGgNaAGjIAZADoud1PVbaYHX6To8NTn9gLfzNwePwSWjaGn9WPH4JLPWvCjTdLxsN2e8GMptkkkzw7lZ+9gMyx4HOFisduLG4Q1pwmASDOg4ytP75fyb7fmithDW/Dn6/gyV2S0/Nj6fk0MvqlzI8CqnX8wOBBcWnIiNOo+SiL3d6rPI/NRqXiXQC1kcoOffmhjCCfyv7/guVk2vmX2/Jq/8gp4omGRmSDJJ0AC8rtOzLq1te9ww0X1XmWloIaSSMuHBdzRfDX5CeBzlsTEZrz+y0D27N+oRjGWL7Wi2Qrri3pT+/4Ms7LJR3a/76m69f2dOY3FRrMeDo1xh3mMj7EEOydo/wDr/wBzfmvWKNrAn6umYPEH5ridob2quruh5phuQawNA7zkZKalDHmZozsbxsEqf7NbMaNKazm1HCHuDmlodE5tPDhqhVf9nJ/y7RTMEjfDgTBOeUxkpXde1UYi6oXxEBwbx7gCiN37V1WQMNIyNS2TqeM9E9Rra4F6rU+Tmq+xFobp2bv6XfMBNS2Urgiac55gkARlxB4/Bek2e/3ObnTpfhPzVtW8paZp0tPVPzU7cP3K70zzQbE2hzjgEt5wSQOEgDVZ7VshaWGDTJ7svOYIXqdivZzMQa1gEg6HkOvRX1L5cdWsPeD81fbgRXTPLaWx1d7MIYA9hJmRDmxPmCPaoM2FqkCXMDpzEk5cIgZ8V6FWvI4cRZTJMmSD89EBt22NZk4G029zf7onGtckU7HwA7L+z2T9ZWwfcPvJWe8tiezqtY1xfTcDv5bpjI5deC2V9rLU8QapHc1nxaslO2VMDyarycgJjKTnlEcEK7foF+r6gVtyVmuLMDiRxjIjnOisdclcTuHwIPlBV1djnelUqHpiy8oUG2ONHvHcf7JeF5ZG+L9jTYdm6j2ku3TwB/NyXV7PXHZqOF9Q46o5glrTzA4nqhux2657ZLg4sxBxmcOIgd0rtG3gRoxg7gR8Um6Sxpw/v+DTRHD1Z9vyXNt9Mn0o/qBb5SoVbxYAYMkTkM8+EkcFCpby4QWtPgfms9QNP+WzIRliHxWWFVefEn7fg2yvnjwtFd/WphpN3gdZ8hw4JKi3Q+i0FrRlmQIJ018kk9VwW25llbKTzsf/2Q=="/>
          <p:cNvSpPr>
            <a:spLocks noChangeAspect="1" noChangeArrowheads="1"/>
          </p:cNvSpPr>
          <p:nvPr/>
        </p:nvSpPr>
        <p:spPr bwMode="auto">
          <a:xfrm>
            <a:off x="155575" y="-1858963"/>
            <a:ext cx="3076575" cy="38862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755576" y="1268760"/>
            <a:ext cx="7992888" cy="1815882"/>
          </a:xfrm>
          <a:prstGeom prst="rect">
            <a:avLst/>
          </a:prstGeom>
        </p:spPr>
        <p:txBody>
          <a:bodyPr wrap="square">
            <a:spAutoFit/>
          </a:bodyPr>
          <a:lstStyle/>
          <a:p>
            <a:r>
              <a:rPr lang="en-GB" sz="2800" b="1" dirty="0" smtClean="0"/>
              <a:t>A devout Catholic, Shahbaz Bhatti stands in a long tradition – from Thomas Beckett to Thomas More, Maximilian Kolbe to Oscar Romero . </a:t>
            </a:r>
            <a:endParaRPr lang="en-GB" sz="2800" dirty="0"/>
          </a:p>
        </p:txBody>
      </p:sp>
      <p:sp>
        <p:nvSpPr>
          <p:cNvPr id="151560" name="AutoShape 8" descr="data:image/jpeg;base64,/9j/4AAQSkZJRgABAQAAAQABAAD/2wCEAAkGBhQSERUUEhQVFBUUFRgXFxUXGBUXFBQVFxcVFBcVFxcXHCYeGBwkGhcUHy8gJCcpLCwsFR4xNTAqNSYrLCkBCQoKDgwOGg8PGikfHBwsKSwsKSwpKSksLCwpKSwpKSwpKSkpKSkpLCwsKSwsKSksKSksKSkpLCkpLCkpLCwpKf/AABEIARUAtgMBIgACEQEDEQH/xAAcAAAABwEBAAAAAAAAAAAAAAAAAQIDBAUGBwj/xAA+EAABAwIEAwUGBQMDAwUAAAABAAIRAwQFEiExBkFREyJhcYEHMpGhsfAUI0LB0VJy4WKC8RZDshUzc5Li/8QAGQEAAwEBAQAAAAAAAAAAAAAAAAECAwQF/8QAJREAAgICAgICAgMBAAAAAAAAAAECEQMhEjEEQTJRExRCYXEi/9oADAMBAAIRAxEAPwDsYCOEAjK5TQACCAKEphYYSoRAoSgVhwjQQToQaEIpSX1ABJ0HU7D1ToBSIhV9xxBQZEvmRMtBcIHM5QdPFLs8bo1QTTqNfG8b/BA6ZMhGVFdilMBxLh3d+o80KeJ03RDxrt46A6ehCQUyTCEIg5KRQBIilQiSCxMJJCXCS5AxJSIS4SUihJQRkIKRihWCM1QogRrWiCUKgQFQKKSjRQUSxUR5wogKUEUKiVnCBeFFIUe/qkMOUwSIB6HqgKIuK8SNZo0gd7LnIJaCNSdxIGuoO+mq53jWPteXvqO7XuubSc6NNfeLNhp4aJOLV61ep2VKagZpt3WddUq34F51XTzLRssZ5Ix7Z04sEpdIzIvXP3JJ5/Uffgp+F16jagLXFpEwR46/ytNQ4apNgBuysKGCU2mcuoWT8hejrXhtdszN/WqOJkydCfTZR3VakDVxgRGpA5fSFsa+FNPL780huDtiCpWdGn6q+yjsON7m2dlkPYP0vEwOgI1C2uDe0ChV0qHsnf6vdPryWTxHh8O1bvusriFk+nuNFtDMpHLl8Vx2d6o3THiWua4dQQR8k4vOVHF303ZqdRzCOhIIW1wD2sPaWtuh2g2zt0ePMbO+RXQqZwtUdXL0Cq+yxNtZgqUnB7XbEfQ9D4J81kmgSHURTBrFF2ymih+EEyK6CKGEChKblKC0JFSgCiCVCQCpRhEEpAAhV2LDO0sGk7uP6fEDmVYVHwCeioLq+zExv9FhnycEdPj4nOQ2xjKTclMADmep8T1SHMJSRupDB1XnN2esoqC0Mdinwwo8qcDUJCciM7xSHvUt1FNupIKUkRiNFBvLBrwQVZupkeCQ2meaVtFpo5vjWBGmSQDHXkVQOpHWIkcuo+vqunY3SIbMSOY/cLFYphgzEAa7iNOUyB0jccl6OGba2eV5eNRdoLhniepaVQ5hJY4w+mdj/noV2rD79tam2owy1wn/AAfELz1Xp7RO/I/L76rf+yzHnB7rd5kOBc0zuR/j6Lq7RwdM6YQjyo5SVBYIQRIJDEByWEyHJWZaEDrSlApoFLDkDHggE2woVazWtLnEADUkpARMYrw2Bz/4VVTtlRYj7RLY1CRmcAYnSPTw8fFS8O4lbWGZpAbG8+mny+K8/PGUpXR6fjSio0nstRR8gnCEVKuHARqjc/6wufidOxQHVLDUdNqktYFpGDZlKdDARdlupBohGGqvx/ZHP6IvZInU91KcxMVgk4UUp2U+JUMzeX8ggrDYvTLQdTppp1Go18itvfunK1sCZHhpKoL+0LqcQNe8Z36f4V45Ux5YcomOfa65gOe20g7q84XaKVxTeOThI8+6fqmatu7KG6yenKDP1KkW9WHMf+kw4/3DQ+O67YyPMnCjryJFbuloPUApcJkCC1BLlBIZWMqJ1r1ED0416uxUSmvSsyjgow9FhRk8c9qLLW4fRdRLskAuDgDJAO0eKoOMPaNSu7bsqPaUnFwnN7pbB0lpnePgrTiP2dC5uTX7bL2jmgtLJjugTOYTtMQqvGOCH2tPtO3D2zGXJEz6kJOQcbOcG1cf1N+f8KbhmIPomDq076n46GVOq1qUkPy+gg/LZI/9JbUE0nctATofAHcKeX2UlXRvuFMfDmBs6rSXVUhuboCfhyXOeEsMqnLUa9uTMW5XEtfIAnSIO/XktZxFxky1Iodm6tWLQS1p0aCNJMGSRyAXJKFypHqQypQTZEv+L6jDmBAaOUFxJ/YKhuPatXkwGR4TM+qq7/Gy4nPa1GB3Lvfu1Vja9s495jm/fit4Kl0cmWTb7NhZe1iqYzhh9I+my3fDfF1K7b3e68bsmZHVp5hcYbg1J5/KrBpPJ2g+amWmG3NB2dmsH3mEEfFuyqSTM1KS72d4BkJqvTkaKj4Tx81mBtTSoNDqCHeK0QYsGrOi+Jn7miM3lJH9yavabYBjbcdQd501VniNGDPnoq6i1xJO+w05LGjqUrVkY4M0OaYhuk7EiZb9SFU3OEupOykaZwCd4zECfI6rSvaWnr/T0kbg/JLv8PFXK4TmztEjoDz+a6cZw5jQ0mwAOghLlE0aI4WzOQJxQRoIGZqncJ5tRV1OopdNyx5G3EmtenAVEa5PMcrUieI5V0yn/WPnI/dZ/jiXsFMGBufNaEiR97jUFZ2tXbU945XGRB1B13E7qM06Wjo8fHylb9HNrjh/UxBB311TdvZ9mC1rc0iJPeI8ui6BUwlgAzGfQST6KNQsG1KmWmBpEkch59Vl+dnV+nF7sTw1gBqAPfm1DQBJAhoAmBzO6nVsBDLp1Q6vdTEEnWGwD5xotTh1oGtA6bKFjltmqUngkFrnAEeI2g7gwQpptcm+x8kmoxXRheJXOzOzA9Gxyj1WMrXjh7zGuGu4JXYsYwdj6ZzzIG4aS6fILBYjw46m/USORGi0xzrTMs2Pm+UTPOsKNWiXta6lUGxGrHeBB1HoqmyxKq0wHHpuZC2VLAHOGrXR5EjTyKtXcIteRUaADlbqBBBygH6LT80UjH9abM1Q4grU47Os7USYL2wehnf06qfT9od43/uuP9wafqFscJ4NZ+uSY6afHqrgcF0ObJ9ApWS+kDwV3I50fadckw/I7zaB/wCMKZZe03Ke/Skf6SQZ66grU4lwNR0LGxqJ8p1TJ4HpSW5J5zOsSRHyHxT5RfaJ4zWkwYZxlQuJgkEkdx0AgnSQZg7rX2IBjYjcFYql7PGNrZ+0cxoA7ojfTn5rYYb2dMhjXTA2O8ddUKcU9BKE2tltCEIyjWxyCQEEpBAjAsKnUnKDTUumVxHaTGvTjHKNTcnWOVpiolPfDD5FUgDcpzAEdDEKdidzlou9B8Ss1WuiGqMu6O3xIqnZFxq4pthlJpzEwIc4anQaTC03D+HCkwNGrt3O/qcd/hssTTaS/tOh0/lX+H8QBphxg/VS16OhpOzdNp6CU1XaC0jnuD4jUH4qs/6pptYC9waBzJHy6pdpxPbVdGVGl39J0PwMLbVaOJxknsj3ONwQ14yO56jfqOoS61iyqwEEHmNf4VfiWH/iHucNgIB5SNUeDWzHjvN15/x9Vg1bO1JKNrVC22IYDr3uTeZJ2AVxY4cA1oO4AHr9ypVrYsYO40DxAAKklq0ji1s5cmdyehptONkrOg4qPUqkbJvRklY693NG50iQExun7lndEGNgmm9g0k0MCiKkOaZg8jpppBRX9lNRjhu0x6EbKoo0DbVyafuOiRyB5rTZZPwSVS0XPljp3qiUBohCUEkhdh5bCyokqEEhGBpp5tRRqZkJZMLkOsmMeng5Qqb/ABUmmUDI+OVPyh0zD6FUdzSPZyrnHR+V/uH7qO8DspWcuz0PHf8Awyit3tJAnQc1LqYQypqDIHTl4LMY1bVwc1GX66ho184CewrHGh3edVpHQS9oif1ExBAHqtOHtC/KlqaNXhWCMe/3ZECPsrT08Ip6SxpLdtB+6zWF4w/PlpVKdwQJIpmSBPMEA7+KvqXEFMnK8dm/m12iaTXZM3fwLJlOPDw5Kkr0DSrGPdcZ8BO6ufxAI3UHEjsY+yon0PC3y37LK0r6J91aVDtGkNCeIVKToylFcheZRhqSlOf0Q0ChuxpUPUhCjXtd7tA10ciOakUBm9U9R7uhB+q0StURfGV1ZBpWjnDviBPmSre3bOvwSWidv+FKa2FpjhRz5sregIiUZKJbnICESMhBIDm9N6dJUMOTrKi5ToJ1JqkU1Dp1VKpuQWNY22aDj0IPzhZz8S4tDeS1t1Qz03t6tPx5LJYdTzSPRKarZ0+PK9Ei0uGsKubeoyoNY9RMKqbZGBpKtsOoaQBusj0FaWywtsLpFurWO/2gFQMU4GpVWw0uZBJGVzoBPOCYVvh9uQBvoprm8lono45/IxbOFatBpIuqro2a4NLf5VlhDXP7rtSDurquydPjsqu3JZVcBsdukrNu+zWHTouwY0RgqGyoSU+akJ2YuIbjCr693rCPEryFHw+1JOd4jo3p5qTSKpWxNLEqzK/u/l6QOYELT2xc7XLHn/CrrS2zvE8tVoGhdWKNq2cXk5EnSBTpwgZ6JQQK6DgbEwihKRJgEgjKCQHKmpTXJgOSwuU3smUipdA6qta6FLt6mqaQ7LugqC6suxru/pfLm+u49D9QrM4kym3NUcGtHMmFzjG/aP2l3p/7DZa3rr+v5LVw5R0PDl4TTN7bvB0/lWNtSEjWPJY2zxdrtWu3H2Vd2eKgkSR4HZcXCme1zU1pmtoN0Tj26Kttb0dfXqnq+IAc/Va6o43F2OZYkqDcMBMjmo1bFBO/nqolTFWj03WLVm0VWy3pOAG8ymLzEA0H9t1Q1cegw0fDUqVhVg6qc9QyJ0b4oprser0WGHWpdD3+gnbx81a5UqlT9FDxXF2UWmTLuTRv6oUXLoynkS2wsNxWL3sZkdnJ8DMj5LWBcM4lv3ilUqtcWvJacw0IM6QekKswf2t3tCAanajo8T8916cIVFJnj5J85Nro9EQiK5/wz7X7e4IZWBovOk7sJ89wt80yJCpozsMhFCMhESpKCQRFyCQHHjcADUx8lCvOKKFIavBPQalcvucWq1Pee4+pUUvTWD7K5m6vPaRGlJnkXH9lUP40un71Mo8BCzjB1S3VOi2WOK6Jss77GqlXRz3O8yqx9RFmSVajQrLbD7pzGF2YjWB4dSri24ieN3fv9FS21vmpgTzd8dEikwjQ8li4ps0U2ujb2nFbv62x5/srBmOufu8nw5fJYJtASut8E8B29S1a94dndrLXEEcojZZvEi15Ek9lXSuKj/dBU+ywBzzNQkeG3zWvo8Csb7lV/wDua130hTaXC7h/3RH/AMf/AO1hKEvR0wzQ/kygtMCpt8lOq4hSpbuGn6RqfgFIxzhhot6jzUquexhcNQ1stE+60a7dVgezE/e2hRDx+XyZGbzkvii5vuK3OkUxlG08/wCAqWoS46zOsmUbAErJ1XdDFGHR5uTPLJ2M3doH03NcJB5HQLnuKYC6nLmd5g36s/u8PFdEdUzuLW9Jnp/ndN3lmAwnK0OgzA38PVNp9oUJ8ezmFrXIcIXdvZhxiKlMW9V3eaPyyf1D+nzC4ff24ZV7s5TqPLorC0u3MggkEayCQZHRSzWR6jRFcbwT2sXFMBtWKwH9Wj//ALDf4LovD/GtvdgBrsr/AOh2h9OTvRRQrL4hBCEFJVnjKUbSkoLpJFh6EpLQlAKkAsJZCbalIA0eGU+6I/pDxvrGj9zH7qbXsGVBIjqCPvVReHquZgbMOpulpgac+e6l3TXU3ZgD2biSBqcp5tmAP+Vk1sVkCpauZuJ8QF272YYk2raNaCMzDBHP4Lk9nfsfodCrm3tmt1YeebumCD1B6oSsluju7E7K45g/E92KYIr1OejoedHEQS8GVbM4su9ZrO20hlOf/FTwbDmkdHvqeam8dWOHyK42yuIAnZWF1jFesCKlWqWkaiS0HwIbuPBRW2rRGn3CuMaIlKxtteNhvzP7JTGh3vF3kAdQnHTpHTwS6VQgamNPD75LQzCGg7rD98k1dtc5pjTRKdW8SfKUziQLqThT0MHfTkl6H7OaXsh5ZIOUnXpJ2TrVXic51nUqWX+Kyo6WPdp0T9G8c1wIJEa+SgvSc6KJOv8ADXtda2mGXQc5zRAe2Jd/cOviguRMq/ZQSAoEYCIhGFsUGgEQRgJoBbQnC1NJYKYF5wy78wt6iR5jdbB1MRBjveXvAdT1E6eSwOF3GSq13KYPkdFv37AjcQRE8lnJEPTKq5wgEy3SVDq376Gkzv6LSVeRjRwkTPOZ331kLN8RDX4qRrumanARNvTPMifiSrdjdT/GipMLrZaNIA/pCm070z/C0RhLsmPpyRtt8koW3UqMy4Jdr0/lOXF4RoE9CsfdbNA5a9Uo1GDYA/cqsbUcTrt5qbQpiJOvTzTVCdi3XYAgD4ddVnuLMe7OgWt95wy+nMq+uGhvwXN+LrnNU8tAlJ1ouEeT2VVq3mnnlNW6clZs3YBU0TTilFJhMQ0XmUEeeEEDK9EiRqhikAkowmgFBLlIRhMB1pXRMFuM9BpPQLnLVsuD7n8uD+kqWTJaNDRaC1wkS0zrlGhgEDmf8FUvEFvLCY2Vs12RwdrvB1Ox8oTeJ28U3+UjTlpBWXugvSkT6FANa0QNGj6KRT05qJWeR8Ept4Ov8rQxZLp+8TE/DwRPqBurtyhQeCPUqqvbnNUDegQ3SBK2WVK5M+n3qpIqiFBps03R54+H8oTBoO7rbnbT9lzHGbjPVJ8VtMdvoYfHxXPnvlxPUqe2bQVIl25gJZemWOQc5OimKqEwmqdc7H/CUmqjUwFVCiRAgboIAiIIIIAARokqFSACMIoQhACgr3ha7y1cp/WPmNVRsbJhau/wmhh1ZlK4bVq12tY+q1lRtJlEuAeKYJpvL3BpEnQAmNd0mD6NONekR8Uq5fmoun3mAz5RMwBHz+it/wDp5lSnbVrZ5dRuXBjS+M9J5MFj40MawRGycu8NoU6tWlU7WkWNqAOcRlqZWmA5sNyh0EAgn3o8VnIiOtMgAT8E1dWrTrsrj8AylRZUqZndqCabGlrSWDTO90GAToABrqZTNxaUjRNSm5wcHNDqT8p0dPfDxEjSNhEqrszaopSBTnXnt1VbY1c9VzvGB5LU2fD5uadctdDmMcaTJ1qPbDnNHWGztzc1U/Ctmw1GtqZoe4NOUgOGYgTqD12Uvui49WS2vhNPqwtUeGqDrx9o11VrxOR5LXMc4Nzw5oaCBqdZOyx1+coM8p8dv+FV6JrZl+JLzcLLjdTsXr5nbzqVBaiJt0iQ1KBSAEUpgLzJsoFM1HynQgsxQSQjTGIQQhCEgFNCU5qJoRkqkIJCEIQhAyTh1yKdWm8iQx7XEdQ1wdHyW29rWGOffG8og1be8aypTqtBLScjWOYSNnAt9066rAEKZY4vXogilWq0gdwx72A+YaRKTQHWcBuOxw+0sKruzuKtc18pnNRpOIZTLhu0knNB1jXotE7GqtWnWtr+lnFOlVPaublfSc1ji12YaGSAAdJkbriNniUPovMl0uDid3ZjuSdzqt/c37zSIc9xaATlLnFo0OwJhS0Zy0zX4jZOurC1qUAXGjSFKoxoJcwtA72Uaxo74hZivglVrM1QFsmGtIIe8nm1pEkDrtqOahUL6o0S1zmd0atJaY8wQibiNQuzPe4v5VCXZjvuZnNqPgsnor5f6Xr8Wp2V3RY6jVNS01c4VAxrn1AHVO52ZzCCGe9qGDZTsWwT8PiLAxpyVatOpTgHZ7wS30M6dIWJu7ioapL3PLm+6XOJcIPIk6a6qVQxqqYJq1CRqO+8kTpIkppiaOlVrtrsQubdwbSqVQW0a4aG1A/I0xm3IcNJ8I5rknFLn0c1Oo0seCQQQQdNPhpuplziTyAXPcS06OLiSIPIkyFi8bxJ1V5c5xcepJJPLcp9jirKuo6SktRAIwFoWOZkZKbBQlAg3vTcIFBUIIBGjCCQxtAoBCEgFtcilFCOFSEBSrCs1tRrnMbUAOrHF4a7wJY5rh6FRYUiyt3Pe1jBmc4hrQNyToAgZ1TFeHLBmM08PFmOyrNpjO2rcdsx1VpOcFzy0gHkW7ArI4ZwdTdc3gfULrawFV9R7IDqrWOLGMYYIDnmBOoGpXS+JOLDbYw1td+awubdtB5DmljMzMr3te3VpaYnXYnwWYwCzpWNxfYdc1abaV7QNOjcZ2GnILjRe8tJyAzrMajpqoEZ3hu8s7iuy3uLVlKnVcGNq0n1hVoucYa4mo9zXiYkFo3JEbLpGAcKMqG8sqwb21Frm06uZ7ZedGEtzZSHAg7Tqd1zfBuD61G7puumihRp1GuqVnub2WRpDppuB/NJjuhskyFqqPEFxUqYliFFhg16LmAlodlpkmYmTla2mXRMShiaJOC4T2t0yi7ud6Kk6ZQCA7Wd57o8XBXuG4RbvxSpaOoDsgXtHfrZhkbIM59ZR4heUn3dCpbGXXb6Feq3T8sMcHFk8pc1z3f2BWNhb5cdfU0yHO/tJGTK6mGg5pj3tPNQJGIdeU3Mq9pahrWuyUqzDVdDwZ7J4c8zLc0kbeG6uMVsLWhTs6ot2v8AxDHOqAVax2LB+Wc5j3jvO4UTEaV6+nU/EuIpU3l7XVXhxLwHNaykMxJzSNtBE6RroMQxevZ2+G1GzlpMPbMkEalpDXjWCRMeKmir+zJ8TcJZsUbY0HnJUhxe7U0mZO0fm6lreWnJYsYvZNrFpsxUoB0ZjVrC5LJjOHNeKYdGuXJHLXddIv8AFKNji1G6eRUtLgPy1muBcwVx3hUbJcchnYCAeZELnOLcBXLK7m0mipRLiWXLXM/Dupk915qzlaIiZIjVXH+xob484VFhchjHmpRq021qLzu6k/bN4iCPnzhZtaz2jY9TuLikyi7PStbelbtqCYqGmO88T+kuJjwE81kyrQAlCESMBUgAQhCBCOEAEiSgggAxSCULcIIJCFC3Rm3CCCYA7AI+wCCCQB/hhv8Asi/DoIJAA24+wFKv6QcWu5lolBBMXs0FjVmm3bYb67J64qbaCJ2gdESCzFQl5io4AePxEp9mkRH2EEFLGjM4u3NVMqD+HH2ESC0XRQZoIhbhBBNAD8OEoUAiQVCAbcIChugggSCbbTzQQQS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1561" name="Picture 9" descr="C:\Users\ALTOND\Pictures\Oscar Romero.jpg"/>
          <p:cNvPicPr>
            <a:picLocks noChangeAspect="1" noChangeArrowheads="1"/>
          </p:cNvPicPr>
          <p:nvPr/>
        </p:nvPicPr>
        <p:blipFill>
          <a:blip r:embed="rId2" cstate="print"/>
          <a:srcRect/>
          <a:stretch>
            <a:fillRect/>
          </a:stretch>
        </p:blipFill>
        <p:spPr bwMode="auto">
          <a:xfrm>
            <a:off x="6876256" y="3861048"/>
            <a:ext cx="1733550" cy="2638425"/>
          </a:xfrm>
          <a:prstGeom prst="rect">
            <a:avLst/>
          </a:prstGeom>
          <a:noFill/>
        </p:spPr>
      </p:pic>
      <p:pic>
        <p:nvPicPr>
          <p:cNvPr id="151562" name="Picture 10" descr="C:\Users\ALTOND\Pictures\Thomas More.jpg"/>
          <p:cNvPicPr>
            <a:picLocks noChangeAspect="1" noChangeArrowheads="1"/>
          </p:cNvPicPr>
          <p:nvPr/>
        </p:nvPicPr>
        <p:blipFill>
          <a:blip r:embed="rId3" cstate="print"/>
          <a:srcRect/>
          <a:stretch>
            <a:fillRect/>
          </a:stretch>
        </p:blipFill>
        <p:spPr bwMode="auto">
          <a:xfrm>
            <a:off x="2771800" y="3933056"/>
            <a:ext cx="1819275" cy="2514600"/>
          </a:xfrm>
          <a:prstGeom prst="rect">
            <a:avLst/>
          </a:prstGeom>
          <a:noFill/>
        </p:spPr>
      </p:pic>
      <p:pic>
        <p:nvPicPr>
          <p:cNvPr id="151563" name="Picture 11" descr="C:\Users\ALTOND\Pictures\Thomas Becket.jpg"/>
          <p:cNvPicPr>
            <a:picLocks noChangeAspect="1" noChangeArrowheads="1"/>
          </p:cNvPicPr>
          <p:nvPr/>
        </p:nvPicPr>
        <p:blipFill>
          <a:blip r:embed="rId4" cstate="print"/>
          <a:srcRect/>
          <a:stretch>
            <a:fillRect/>
          </a:stretch>
        </p:blipFill>
        <p:spPr bwMode="auto">
          <a:xfrm>
            <a:off x="683568" y="3212976"/>
            <a:ext cx="1914525" cy="2390775"/>
          </a:xfrm>
          <a:prstGeom prst="rect">
            <a:avLst/>
          </a:prstGeom>
          <a:noFill/>
        </p:spPr>
      </p:pic>
      <p:pic>
        <p:nvPicPr>
          <p:cNvPr id="151564" name="Picture 12" descr="C:\Users\ALTOND\Pictures\maximilian kolbe.jpg"/>
          <p:cNvPicPr>
            <a:picLocks noChangeAspect="1" noChangeArrowheads="1"/>
          </p:cNvPicPr>
          <p:nvPr/>
        </p:nvPicPr>
        <p:blipFill>
          <a:blip r:embed="rId5" cstate="print"/>
          <a:srcRect/>
          <a:stretch>
            <a:fillRect/>
          </a:stretch>
        </p:blipFill>
        <p:spPr bwMode="auto">
          <a:xfrm>
            <a:off x="4788024" y="3212976"/>
            <a:ext cx="1905000" cy="2448272"/>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467544" y="1196752"/>
            <a:ext cx="4320480" cy="3456384"/>
          </a:xfrm>
          <a:prstGeom prst="rect">
            <a:avLst/>
          </a:prstGeom>
          <a:noFill/>
          <a:ln w="9525">
            <a:noFill/>
            <a:miter lim="800000"/>
            <a:headEnd/>
            <a:tailEnd/>
          </a:ln>
        </p:spPr>
      </p:pic>
      <p:sp>
        <p:nvSpPr>
          <p:cNvPr id="3" name="Title 2"/>
          <p:cNvSpPr>
            <a:spLocks noGrp="1"/>
          </p:cNvSpPr>
          <p:nvPr>
            <p:ph type="title"/>
          </p:nvPr>
        </p:nvSpPr>
        <p:spPr>
          <a:xfrm>
            <a:off x="251520" y="188640"/>
            <a:ext cx="8424936" cy="936104"/>
          </a:xfrm>
        </p:spPr>
        <p:txBody>
          <a:bodyPr>
            <a:noAutofit/>
          </a:bodyPr>
          <a:lstStyle/>
          <a:p>
            <a:r>
              <a:rPr lang="en-GB" sz="2800" b="1" dirty="0" smtClean="0"/>
              <a:t>A Faith worth Dying For….Pakistan’s murdered Minister for Minorities: Shabaz Bhatti </a:t>
            </a:r>
            <a:endParaRPr lang="en-GB" sz="2800" b="1" dirty="0"/>
          </a:p>
        </p:txBody>
      </p:sp>
      <p:sp>
        <p:nvSpPr>
          <p:cNvPr id="6" name="Text Placeholder 5"/>
          <p:cNvSpPr>
            <a:spLocks noGrp="1"/>
          </p:cNvSpPr>
          <p:nvPr>
            <p:ph type="body" sz="half" idx="2"/>
          </p:nvPr>
        </p:nvSpPr>
        <p:spPr>
          <a:xfrm>
            <a:off x="251520" y="4797152"/>
            <a:ext cx="8496944" cy="1800200"/>
          </a:xfrm>
        </p:spPr>
        <p:txBody>
          <a:bodyPr>
            <a:normAutofit/>
          </a:bodyPr>
          <a:lstStyle/>
          <a:p>
            <a:r>
              <a:rPr lang="en-GB" sz="2400" b="1" i="1" dirty="0" smtClean="0"/>
              <a:t>Bhatti said</a:t>
            </a:r>
            <a:r>
              <a:rPr lang="en-GB" sz="2400" i="1" dirty="0" smtClean="0"/>
              <a:t> “I want to share that I believe in Jesus Christ, who has given his own life for us. I know what is the meaning of the cross, and I am following the cross, and I am ready to die for a cause.”</a:t>
            </a:r>
            <a:endParaRPr lang="en-GB" sz="2400" dirty="0"/>
          </a:p>
        </p:txBody>
      </p:sp>
      <p:pic>
        <p:nvPicPr>
          <p:cNvPr id="56323" name="Picture 3"/>
          <p:cNvPicPr>
            <a:picLocks noChangeAspect="1" noChangeArrowheads="1"/>
          </p:cNvPicPr>
          <p:nvPr/>
        </p:nvPicPr>
        <p:blipFill>
          <a:blip r:embed="rId3" cstate="print"/>
          <a:srcRect/>
          <a:stretch>
            <a:fillRect/>
          </a:stretch>
        </p:blipFill>
        <p:spPr bwMode="auto">
          <a:xfrm>
            <a:off x="5004048" y="1196752"/>
            <a:ext cx="3240360" cy="347526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2297410"/>
          </a:xfrm>
        </p:spPr>
        <p:txBody>
          <a:bodyPr>
            <a:normAutofit/>
          </a:bodyPr>
          <a:lstStyle/>
          <a:p>
            <a:r>
              <a:rPr lang="en-GB" sz="2000" dirty="0" smtClean="0"/>
              <a:t>Shahbaz Bhatti said his stand would </a:t>
            </a:r>
            <a:r>
              <a:rPr lang="en-GB" sz="2000" i="1" dirty="0" smtClean="0"/>
              <a:t>“send a message of hope to the people living a life of disappointment, disillusionment and despair” </a:t>
            </a:r>
            <a:r>
              <a:rPr lang="en-GB" sz="2000" dirty="0" smtClean="0"/>
              <a:t>adding that his life was dedicated to “</a:t>
            </a:r>
            <a:r>
              <a:rPr lang="en-GB" sz="2000" i="1" dirty="0" smtClean="0"/>
              <a:t>the oppressed, the down-trodden and the marginalised”</a:t>
            </a:r>
            <a:r>
              <a:rPr lang="en-GB" sz="2000" dirty="0" smtClean="0"/>
              <a:t> and to </a:t>
            </a:r>
            <a:r>
              <a:rPr lang="en-GB" sz="2000" i="1" dirty="0" smtClean="0"/>
              <a:t>“the struggle for human equality, social justice, religious freedom and the empowerment of religious minorities’ communities.” </a:t>
            </a:r>
            <a:r>
              <a:rPr lang="en-GB" sz="2000" dirty="0" smtClean="0"/>
              <a:t/>
            </a:r>
            <a:br>
              <a:rPr lang="en-GB" sz="2000" dirty="0" smtClean="0"/>
            </a:br>
            <a:endParaRPr lang="en-GB" sz="2000" dirty="0"/>
          </a:p>
        </p:txBody>
      </p:sp>
      <p:pic>
        <p:nvPicPr>
          <p:cNvPr id="72706" name="Picture 2" descr="http://4.bp.blogspot.com/-nc_FKI13_nc/TW5wbHvnFYI/AAAAAAAAFKM/jsQ-YapgAE4/s1600/shahbaz-bhatti-afp-640x4801-640x480.jpg"/>
          <p:cNvPicPr>
            <a:picLocks noChangeAspect="1" noChangeArrowheads="1"/>
          </p:cNvPicPr>
          <p:nvPr/>
        </p:nvPicPr>
        <p:blipFill>
          <a:blip r:embed="rId2" cstate="print"/>
          <a:srcRect/>
          <a:stretch>
            <a:fillRect/>
          </a:stretch>
        </p:blipFill>
        <p:spPr bwMode="auto">
          <a:xfrm>
            <a:off x="1259632" y="2708920"/>
            <a:ext cx="6096000" cy="387930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475656" y="260648"/>
            <a:ext cx="6048672" cy="4729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mendonews.files.wordpress.com/2010/01/martin-luther-king-jr-right.jpg"/>
          <p:cNvPicPr>
            <a:picLocks noChangeAspect="1" noChangeArrowheads="1"/>
          </p:cNvPicPr>
          <p:nvPr/>
        </p:nvPicPr>
        <p:blipFill>
          <a:blip r:embed="rId3" cstate="print"/>
          <a:srcRect/>
          <a:stretch>
            <a:fillRect/>
          </a:stretch>
        </p:blipFill>
        <p:spPr bwMode="auto">
          <a:xfrm>
            <a:off x="539552" y="476672"/>
            <a:ext cx="3810000" cy="5832648"/>
          </a:xfrm>
          <a:prstGeom prst="rect">
            <a:avLst/>
          </a:prstGeom>
          <a:noFill/>
          <a:ln w="9525">
            <a:noFill/>
            <a:miter lim="800000"/>
            <a:headEnd/>
            <a:tailEnd/>
          </a:ln>
        </p:spPr>
      </p:pic>
      <p:sp>
        <p:nvSpPr>
          <p:cNvPr id="76803" name="Rectangle 3"/>
          <p:cNvSpPr>
            <a:spLocks noChangeArrowheads="1"/>
          </p:cNvSpPr>
          <p:nvPr/>
        </p:nvSpPr>
        <p:spPr bwMode="auto">
          <a:xfrm>
            <a:off x="4716016" y="3540195"/>
            <a:ext cx="3960440" cy="2062103"/>
          </a:xfrm>
          <a:prstGeom prst="rect">
            <a:avLst/>
          </a:prstGeom>
          <a:noFill/>
          <a:ln w="9525" algn="ctr">
            <a:noFill/>
            <a:miter lim="800000"/>
            <a:headEnd/>
            <a:tailEnd/>
          </a:ln>
        </p:spPr>
        <p:txBody>
          <a:bodyPr wrap="square" anchor="ctr">
            <a:spAutoFit/>
          </a:bodyPr>
          <a:lstStyle/>
          <a:p>
            <a:r>
              <a:rPr lang="en-GB" sz="3200" dirty="0">
                <a:latin typeface="Times New Roman" pitchFamily="18" charset="0"/>
                <a:cs typeface="Times New Roman" pitchFamily="18" charset="0"/>
              </a:rPr>
              <a:t>“</a:t>
            </a:r>
            <a:r>
              <a:rPr lang="en-GB" sz="3200" i="1" dirty="0">
                <a:latin typeface="Times New Roman" pitchFamily="18" charset="0"/>
                <a:cs typeface="Times New Roman" pitchFamily="18" charset="0"/>
              </a:rPr>
              <a:t>Our lives begin to end the day we become silent about </a:t>
            </a:r>
            <a:r>
              <a:rPr lang="en-GB" sz="3200" b="1" i="1" dirty="0">
                <a:latin typeface="Times New Roman" pitchFamily="18" charset="0"/>
                <a:cs typeface="Times New Roman" pitchFamily="18" charset="0"/>
              </a:rPr>
              <a:t>thing</a:t>
            </a:r>
            <a:r>
              <a:rPr lang="en-GB" sz="3200" i="1" dirty="0">
                <a:latin typeface="Times New Roman" pitchFamily="18" charset="0"/>
                <a:cs typeface="Times New Roman" pitchFamily="18" charset="0"/>
              </a:rPr>
              <a:t>s that matter</a:t>
            </a:r>
            <a:endParaRPr lang="en-GB" sz="3200" dirty="0"/>
          </a:p>
        </p:txBody>
      </p:sp>
      <p:pic>
        <p:nvPicPr>
          <p:cNvPr id="4" name="Picture 2"/>
          <p:cNvPicPr>
            <a:picLocks noChangeAspect="1" noChangeArrowheads="1"/>
          </p:cNvPicPr>
          <p:nvPr/>
        </p:nvPicPr>
        <p:blipFill>
          <a:blip r:embed="rId4" cstate="print"/>
          <a:srcRect/>
          <a:stretch>
            <a:fillRect/>
          </a:stretch>
        </p:blipFill>
        <p:spPr bwMode="auto">
          <a:xfrm>
            <a:off x="4716016" y="476672"/>
            <a:ext cx="3672408" cy="220486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1268760"/>
            <a:ext cx="5770984" cy="4968552"/>
          </a:xfrm>
        </p:spPr>
        <p:txBody>
          <a:bodyPr>
            <a:noAutofit/>
          </a:bodyPr>
          <a:lstStyle/>
          <a:p>
            <a:r>
              <a:rPr lang="en-GB" sz="3200" b="1" i="1" dirty="0" smtClean="0"/>
              <a:t>“Let no one be discouraged by the belief there is nothing one person can do against the enormous array of the world's ills, misery, ignorance, and violence. Few will have the greatness to bend history, but each of us can work to change a small portion of events. And in the total of all those acts will be written the history of a generation.” </a:t>
            </a:r>
            <a:endParaRPr lang="en-GB" sz="3200" dirty="0"/>
          </a:p>
        </p:txBody>
      </p:sp>
      <p:pic>
        <p:nvPicPr>
          <p:cNvPr id="13314" name="Picture 2"/>
          <p:cNvPicPr>
            <a:picLocks noChangeAspect="1" noChangeArrowheads="1"/>
          </p:cNvPicPr>
          <p:nvPr/>
        </p:nvPicPr>
        <p:blipFill>
          <a:blip r:embed="rId2" cstate="print"/>
          <a:srcRect/>
          <a:stretch>
            <a:fillRect/>
          </a:stretch>
        </p:blipFill>
        <p:spPr bwMode="auto">
          <a:xfrm>
            <a:off x="611560" y="908720"/>
            <a:ext cx="2095500" cy="5639147"/>
          </a:xfrm>
          <a:prstGeom prst="rect">
            <a:avLst/>
          </a:prstGeom>
          <a:ln>
            <a:noFill/>
          </a:ln>
          <a:effectLst>
            <a:softEdge rad="11250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686800" cy="1143000"/>
          </a:xfrm>
        </p:spPr>
        <p:txBody>
          <a:bodyPr>
            <a:noAutofit/>
          </a:bodyPr>
          <a:lstStyle/>
          <a:p>
            <a:r>
              <a:rPr lang="en-GB" sz="2400" dirty="0" smtClean="0"/>
              <a:t>Bhatti’s last breaths were uttered in defence of Asia Bibi, the illiterate Christian mother of five, jailed in 1999, for alleged blasphemy against Islam, and sentenced to death. </a:t>
            </a:r>
            <a:endParaRPr lang="en-GB" sz="2400" dirty="0"/>
          </a:p>
        </p:txBody>
      </p:sp>
      <p:pic>
        <p:nvPicPr>
          <p:cNvPr id="153602" name="Picture 2" descr="C:\Users\ALTOND\Pictures\Asia Bibni2.jpg"/>
          <p:cNvPicPr>
            <a:picLocks noChangeAspect="1" noChangeArrowheads="1"/>
          </p:cNvPicPr>
          <p:nvPr/>
        </p:nvPicPr>
        <p:blipFill>
          <a:blip r:embed="rId2" cstate="print"/>
          <a:srcRect/>
          <a:stretch>
            <a:fillRect/>
          </a:stretch>
        </p:blipFill>
        <p:spPr bwMode="auto">
          <a:xfrm>
            <a:off x="611560" y="1484784"/>
            <a:ext cx="3240360" cy="2304256"/>
          </a:xfrm>
          <a:prstGeom prst="rect">
            <a:avLst/>
          </a:prstGeom>
          <a:noFill/>
        </p:spPr>
      </p:pic>
      <p:pic>
        <p:nvPicPr>
          <p:cNvPr id="153603" name="Picture 3" descr="C:\Users\ALTOND\Pictures\Asia Bibi.jpg"/>
          <p:cNvPicPr>
            <a:picLocks noChangeAspect="1" noChangeArrowheads="1"/>
          </p:cNvPicPr>
          <p:nvPr/>
        </p:nvPicPr>
        <p:blipFill>
          <a:blip r:embed="rId3" cstate="print"/>
          <a:srcRect/>
          <a:stretch>
            <a:fillRect/>
          </a:stretch>
        </p:blipFill>
        <p:spPr bwMode="auto">
          <a:xfrm>
            <a:off x="4644008" y="1700808"/>
            <a:ext cx="4032448" cy="3600400"/>
          </a:xfrm>
          <a:prstGeom prst="rect">
            <a:avLst/>
          </a:prstGeom>
          <a:noFill/>
        </p:spPr>
      </p:pic>
      <p:pic>
        <p:nvPicPr>
          <p:cNvPr id="153604" name="Picture 4" descr="C:\Users\ALTOND\Pictures\paul Bhati.jpg"/>
          <p:cNvPicPr>
            <a:picLocks noChangeAspect="1" noChangeArrowheads="1"/>
          </p:cNvPicPr>
          <p:nvPr/>
        </p:nvPicPr>
        <p:blipFill>
          <a:blip r:embed="rId4" cstate="print"/>
          <a:srcRect/>
          <a:stretch>
            <a:fillRect/>
          </a:stretch>
        </p:blipFill>
        <p:spPr bwMode="auto">
          <a:xfrm>
            <a:off x="611560" y="3933056"/>
            <a:ext cx="3240360" cy="2320280"/>
          </a:xfrm>
          <a:prstGeom prst="rect">
            <a:avLst/>
          </a:prstGeom>
          <a:noFill/>
        </p:spPr>
      </p:pic>
      <p:sp>
        <p:nvSpPr>
          <p:cNvPr id="153606" name="Rectangle 6"/>
          <p:cNvSpPr>
            <a:spLocks noChangeArrowheads="1"/>
          </p:cNvSpPr>
          <p:nvPr/>
        </p:nvSpPr>
        <p:spPr bwMode="auto">
          <a:xfrm>
            <a:off x="3995936" y="5249535"/>
            <a:ext cx="460851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err="1" smtClean="0">
                <a:ln>
                  <a:noFill/>
                </a:ln>
                <a:effectLst/>
                <a:latin typeface="Times New Roman" pitchFamily="18" charset="0"/>
                <a:ea typeface="Calibri" pitchFamily="34" charset="0"/>
                <a:cs typeface="Times New Roman" pitchFamily="18" charset="0"/>
              </a:rPr>
              <a:t>Dr.Paul</a:t>
            </a: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 Bhatti</a:t>
            </a:r>
            <a:r>
              <a:rPr kumimoji="0" lang="en-GB" sz="2400" b="0" i="0" u="none" strike="noStrike" cap="none" normalizeH="0" baseline="0" dirty="0" smtClean="0">
                <a:ln>
                  <a:noFill/>
                </a:ln>
                <a:effectLst/>
                <a:latin typeface="Calibri"/>
                <a:ea typeface="Calibri" pitchFamily="34" charset="0"/>
                <a:cs typeface="Times New Roman" pitchFamily="18" charset="0"/>
              </a:rPr>
              <a:t>’</a:t>
            </a: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s work has led to death threats against him and he has now had to leave the country.  </a:t>
            </a:r>
            <a:endParaRPr kumimoji="0" lang="en-GB" sz="2400" b="0" i="0" u="none" strike="noStrike" cap="none" normalizeH="0" baseline="0" dirty="0" smtClean="0">
              <a:ln>
                <a:noFill/>
              </a:ln>
              <a:effectLst/>
              <a:latin typeface="Arial" pitchFamily="34"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864" y="267494"/>
            <a:ext cx="5338936" cy="6185842"/>
          </a:xfrm>
        </p:spPr>
        <p:txBody>
          <a:bodyPr>
            <a:normAutofit/>
          </a:bodyPr>
          <a:lstStyle/>
          <a:p>
            <a:r>
              <a:rPr lang="en-GB" sz="2800" b="1" dirty="0" smtClean="0"/>
              <a:t>I genuinely am staggered at our indifference to the deaths of men like Shahbaz Bhatti or Iraq’s Archbishop Paulos Faraj Rahho, whose body was discovered in a shallow grave – one of an estimated 600 Iraqi Christians murdered as their churches have been bombed and desecrated</a:t>
            </a:r>
            <a:endParaRPr lang="en-GB" sz="2800" dirty="0"/>
          </a:p>
        </p:txBody>
      </p:sp>
      <p:pic>
        <p:nvPicPr>
          <p:cNvPr id="83970" name="Picture 2" descr="http://assets.libsyn.com/content/2029464"/>
          <p:cNvPicPr>
            <a:picLocks noChangeAspect="1" noChangeArrowheads="1"/>
          </p:cNvPicPr>
          <p:nvPr/>
        </p:nvPicPr>
        <p:blipFill>
          <a:blip r:embed="rId2" cstate="print"/>
          <a:srcRect/>
          <a:stretch>
            <a:fillRect/>
          </a:stretch>
        </p:blipFill>
        <p:spPr bwMode="auto">
          <a:xfrm>
            <a:off x="539552" y="548680"/>
            <a:ext cx="2857500" cy="56886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Scottish Catholic midwives ordered to take part in abortions</a:t>
            </a:r>
            <a:endParaRPr lang="en-GB" dirty="0"/>
          </a:p>
        </p:txBody>
      </p:sp>
      <p:pic>
        <p:nvPicPr>
          <p:cNvPr id="101378" name="Picture 2" descr="http://2.bp.blogspot.com/-XlsontYtdKY/T046nGQ7NHI/AAAAAAAABGg/BboNyxhB3pg/s1600/courtofsession.gif"/>
          <p:cNvPicPr>
            <a:picLocks noChangeAspect="1" noChangeArrowheads="1"/>
          </p:cNvPicPr>
          <p:nvPr/>
        </p:nvPicPr>
        <p:blipFill>
          <a:blip r:embed="rId2" cstate="print"/>
          <a:srcRect/>
          <a:stretch>
            <a:fillRect/>
          </a:stretch>
        </p:blipFill>
        <p:spPr bwMode="auto">
          <a:xfrm>
            <a:off x="5796136" y="1484784"/>
            <a:ext cx="2857500" cy="2209801"/>
          </a:xfrm>
          <a:prstGeom prst="rect">
            <a:avLst/>
          </a:prstGeom>
          <a:noFill/>
        </p:spPr>
      </p:pic>
      <p:pic>
        <p:nvPicPr>
          <p:cNvPr id="101380" name="Picture 4" descr="http://www.nationalrighttolifenews.org/news/wp-content/uploads/2012/03/DooganandWood.jpg"/>
          <p:cNvPicPr>
            <a:picLocks noChangeAspect="1" noChangeArrowheads="1"/>
          </p:cNvPicPr>
          <p:nvPr/>
        </p:nvPicPr>
        <p:blipFill>
          <a:blip r:embed="rId3" cstate="print"/>
          <a:srcRect/>
          <a:stretch>
            <a:fillRect/>
          </a:stretch>
        </p:blipFill>
        <p:spPr bwMode="auto">
          <a:xfrm>
            <a:off x="971600" y="3140968"/>
            <a:ext cx="4491236" cy="3524251"/>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Users\ALTOND\Pictures\syria barrel bombs alleppo.jpg"/>
          <p:cNvPicPr>
            <a:picLocks noChangeAspect="1" noChangeArrowheads="1"/>
          </p:cNvPicPr>
          <p:nvPr/>
        </p:nvPicPr>
        <p:blipFill>
          <a:blip r:embed="rId2" cstate="print"/>
          <a:srcRect/>
          <a:stretch>
            <a:fillRect/>
          </a:stretch>
        </p:blipFill>
        <p:spPr bwMode="auto">
          <a:xfrm>
            <a:off x="395536" y="2780928"/>
            <a:ext cx="2857500" cy="1600200"/>
          </a:xfrm>
          <a:prstGeom prst="rect">
            <a:avLst/>
          </a:prstGeom>
          <a:noFill/>
        </p:spPr>
      </p:pic>
      <p:pic>
        <p:nvPicPr>
          <p:cNvPr id="137219" name="Picture 3" descr="C:\Users\ALTOND\Pictures\Syria Syrian Christian funeral.jpg"/>
          <p:cNvPicPr>
            <a:picLocks noChangeAspect="1" noChangeArrowheads="1"/>
          </p:cNvPicPr>
          <p:nvPr/>
        </p:nvPicPr>
        <p:blipFill>
          <a:blip r:embed="rId3" cstate="print"/>
          <a:srcRect/>
          <a:stretch>
            <a:fillRect/>
          </a:stretch>
        </p:blipFill>
        <p:spPr bwMode="auto">
          <a:xfrm>
            <a:off x="323528" y="4653136"/>
            <a:ext cx="2921124" cy="1685925"/>
          </a:xfrm>
          <a:prstGeom prst="rect">
            <a:avLst/>
          </a:prstGeom>
          <a:noFill/>
        </p:spPr>
      </p:pic>
      <p:pic>
        <p:nvPicPr>
          <p:cNvPr id="137220" name="Picture 4" descr="C:\Users\ALTOND\Pictures\Syria sarin gas.jpg"/>
          <p:cNvPicPr>
            <a:picLocks noChangeAspect="1" noChangeArrowheads="1"/>
          </p:cNvPicPr>
          <p:nvPr/>
        </p:nvPicPr>
        <p:blipFill>
          <a:blip r:embed="rId4" cstate="print"/>
          <a:srcRect/>
          <a:stretch>
            <a:fillRect/>
          </a:stretch>
        </p:blipFill>
        <p:spPr bwMode="auto">
          <a:xfrm>
            <a:off x="4283968" y="2852937"/>
            <a:ext cx="2948558" cy="1368152"/>
          </a:xfrm>
          <a:prstGeom prst="rect">
            <a:avLst/>
          </a:prstGeom>
          <a:noFill/>
        </p:spPr>
      </p:pic>
      <p:pic>
        <p:nvPicPr>
          <p:cNvPr id="137222" name="Picture 6" descr="C:\Users\ALTOND\Pictures\Syria mass graves in Sadad.jpg"/>
          <p:cNvPicPr>
            <a:picLocks noChangeAspect="1" noChangeArrowheads="1"/>
          </p:cNvPicPr>
          <p:nvPr/>
        </p:nvPicPr>
        <p:blipFill>
          <a:blip r:embed="rId5" cstate="print"/>
          <a:srcRect/>
          <a:stretch>
            <a:fillRect/>
          </a:stretch>
        </p:blipFill>
        <p:spPr bwMode="auto">
          <a:xfrm>
            <a:off x="4499992" y="4581128"/>
            <a:ext cx="2847975" cy="1744216"/>
          </a:xfrm>
          <a:prstGeom prst="rect">
            <a:avLst/>
          </a:prstGeom>
          <a:noFill/>
        </p:spPr>
      </p:pic>
      <p:pic>
        <p:nvPicPr>
          <p:cNvPr id="7" name="Picture 2" descr="C:\Users\ALTOND\Pictures\Syria Support Syrian Christians.jpg"/>
          <p:cNvPicPr>
            <a:picLocks noChangeAspect="1" noChangeArrowheads="1"/>
          </p:cNvPicPr>
          <p:nvPr/>
        </p:nvPicPr>
        <p:blipFill>
          <a:blip r:embed="rId6" cstate="print"/>
          <a:srcRect/>
          <a:stretch>
            <a:fillRect/>
          </a:stretch>
        </p:blipFill>
        <p:spPr bwMode="auto">
          <a:xfrm>
            <a:off x="467544" y="332656"/>
            <a:ext cx="4104456" cy="2009775"/>
          </a:xfrm>
          <a:prstGeom prst="rect">
            <a:avLst/>
          </a:prstGeom>
          <a:noFill/>
        </p:spPr>
      </p:pic>
      <p:pic>
        <p:nvPicPr>
          <p:cNvPr id="8" name="Picture 5" descr="C:\Users\ALTOND\Pictures\Syrian image of murdered unborn child-Aleppo Hopsital.jpg"/>
          <p:cNvPicPr>
            <a:picLocks noChangeAspect="1" noChangeArrowheads="1"/>
          </p:cNvPicPr>
          <p:nvPr/>
        </p:nvPicPr>
        <p:blipFill>
          <a:blip r:embed="rId7" cstate="print"/>
          <a:srcRect/>
          <a:stretch>
            <a:fillRect/>
          </a:stretch>
        </p:blipFill>
        <p:spPr bwMode="auto">
          <a:xfrm>
            <a:off x="5580112" y="332656"/>
            <a:ext cx="2664296" cy="226695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LTOND\Pictures\Syria starving prisoners.jpg"/>
          <p:cNvPicPr>
            <a:picLocks noChangeAspect="1" noChangeArrowheads="1"/>
          </p:cNvPicPr>
          <p:nvPr/>
        </p:nvPicPr>
        <p:blipFill>
          <a:blip r:embed="rId2" cstate="print"/>
          <a:srcRect/>
          <a:stretch>
            <a:fillRect/>
          </a:stretch>
        </p:blipFill>
        <p:spPr bwMode="auto">
          <a:xfrm>
            <a:off x="755576" y="476672"/>
            <a:ext cx="7560840" cy="6048671"/>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ALTOND\Desktop\Archive\1980 June Meeting in Beiruit with Yasser Arafat-30.jpg"/>
          <p:cNvPicPr>
            <a:picLocks noChangeAspect="1" noChangeArrowheads="1"/>
          </p:cNvPicPr>
          <p:nvPr/>
        </p:nvPicPr>
        <p:blipFill>
          <a:blip r:embed="rId2" cstate="print"/>
          <a:srcRect/>
          <a:stretch>
            <a:fillRect/>
          </a:stretch>
        </p:blipFill>
        <p:spPr bwMode="auto">
          <a:xfrm>
            <a:off x="978408" y="18288"/>
            <a:ext cx="2945520" cy="3626736"/>
          </a:xfrm>
          <a:prstGeom prst="rect">
            <a:avLst/>
          </a:prstGeom>
          <a:noFill/>
        </p:spPr>
      </p:pic>
      <p:pic>
        <p:nvPicPr>
          <p:cNvPr id="99331" name="Picture 3" descr="C:\Users\ALTOND\Desktop\Archive\1980 June visit to Shatila described - 29.jpg"/>
          <p:cNvPicPr>
            <a:picLocks noChangeAspect="1" noChangeArrowheads="1"/>
          </p:cNvPicPr>
          <p:nvPr/>
        </p:nvPicPr>
        <p:blipFill>
          <a:blip r:embed="rId3" cstate="print"/>
          <a:srcRect/>
          <a:stretch>
            <a:fillRect/>
          </a:stretch>
        </p:blipFill>
        <p:spPr bwMode="auto">
          <a:xfrm>
            <a:off x="4211960" y="188640"/>
            <a:ext cx="3707904" cy="3116912"/>
          </a:xfrm>
          <a:prstGeom prst="rect">
            <a:avLst/>
          </a:prstGeom>
          <a:noFill/>
        </p:spPr>
      </p:pic>
      <p:pic>
        <p:nvPicPr>
          <p:cNvPr id="99332" name="Picture 4" descr="C:\Users\ALTOND\Desktop\Archive\1980 September meeting with Present Asad of Syria and visit to Jerusalem-33.jpg"/>
          <p:cNvPicPr>
            <a:picLocks noChangeAspect="1" noChangeArrowheads="1"/>
          </p:cNvPicPr>
          <p:nvPr/>
        </p:nvPicPr>
        <p:blipFill>
          <a:blip r:embed="rId4" cstate="print"/>
          <a:srcRect/>
          <a:stretch>
            <a:fillRect/>
          </a:stretch>
        </p:blipFill>
        <p:spPr bwMode="auto">
          <a:xfrm>
            <a:off x="1331640" y="1772816"/>
            <a:ext cx="4320480" cy="4149080"/>
          </a:xfrm>
          <a:prstGeom prst="rect">
            <a:avLst/>
          </a:prstGeom>
          <a:noFill/>
        </p:spPr>
      </p:pic>
      <p:pic>
        <p:nvPicPr>
          <p:cNvPr id="99333" name="Picture 5" descr="C:\Users\ALTOND\Desktop\Archive\1980 September meetings with King Hussain of Jordan and Shimon Peres in Israel, and a visit to Bethlehem-32.jpg"/>
          <p:cNvPicPr>
            <a:picLocks noChangeAspect="1" noChangeArrowheads="1"/>
          </p:cNvPicPr>
          <p:nvPr/>
        </p:nvPicPr>
        <p:blipFill>
          <a:blip r:embed="rId5" cstate="print"/>
          <a:srcRect/>
          <a:stretch>
            <a:fillRect/>
          </a:stretch>
        </p:blipFill>
        <p:spPr bwMode="auto">
          <a:xfrm>
            <a:off x="4499992" y="2996952"/>
            <a:ext cx="4083978" cy="3645024"/>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Users\ALTOND\Pictures\Syria Iran-Iraq War.jpg"/>
          <p:cNvPicPr>
            <a:picLocks noChangeAspect="1" noChangeArrowheads="1"/>
          </p:cNvPicPr>
          <p:nvPr/>
        </p:nvPicPr>
        <p:blipFill>
          <a:blip r:embed="rId2" cstate="print"/>
          <a:srcRect/>
          <a:stretch>
            <a:fillRect/>
          </a:stretch>
        </p:blipFill>
        <p:spPr bwMode="auto">
          <a:xfrm>
            <a:off x="683568" y="404664"/>
            <a:ext cx="3240360" cy="5616624"/>
          </a:xfrm>
          <a:prstGeom prst="rect">
            <a:avLst/>
          </a:prstGeom>
          <a:noFill/>
        </p:spPr>
      </p:pic>
      <p:pic>
        <p:nvPicPr>
          <p:cNvPr id="3" name="Picture 2" descr="C:\Users\ALTOND\Pictures\Syria the Islamic State of Iraq and al-Sham.jpg"/>
          <p:cNvPicPr>
            <a:picLocks noChangeAspect="1" noChangeArrowheads="1"/>
          </p:cNvPicPr>
          <p:nvPr/>
        </p:nvPicPr>
        <p:blipFill>
          <a:blip r:embed="rId3" cstate="print"/>
          <a:srcRect/>
          <a:stretch>
            <a:fillRect/>
          </a:stretch>
        </p:blipFill>
        <p:spPr bwMode="auto">
          <a:xfrm>
            <a:off x="4139952" y="476672"/>
            <a:ext cx="4680520" cy="3720058"/>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534014"/>
            <a:ext cx="842493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effectLst/>
                <a:latin typeface="Times New Roman" pitchFamily="18" charset="0"/>
                <a:ea typeface="Calibri" pitchFamily="34" charset="0"/>
                <a:cs typeface="Times New Roman" pitchFamily="18" charset="0"/>
              </a:rPr>
              <a:t>The Institute for Policy Analysis of Conflict identifies the radicalisation of young Indonesian men who have gone to Syria via Turkey. Their director Sidney Jones says:</a:t>
            </a:r>
            <a:endParaRPr kumimoji="0" lang="en-GB" sz="28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800" b="0" i="1" u="none" strike="noStrike" cap="none" normalizeH="0" baseline="0" dirty="0" smtClean="0">
                <a:ln>
                  <a:noFill/>
                </a:ln>
                <a:effectLst/>
                <a:latin typeface="Calibri"/>
                <a:ea typeface="Calibri" pitchFamily="34" charset="0"/>
                <a:cs typeface="Times New Roman" pitchFamily="18" charset="0"/>
              </a:rPr>
              <a:t>“</a:t>
            </a:r>
            <a:r>
              <a:rPr kumimoji="0" lang="en-GB" sz="2800" b="0" i="1" u="none" strike="noStrike" cap="none" normalizeH="0" baseline="0" dirty="0" smtClean="0">
                <a:ln>
                  <a:noFill/>
                </a:ln>
                <a:effectLst/>
                <a:latin typeface="Times New Roman" pitchFamily="18" charset="0"/>
                <a:ea typeface="Calibri" pitchFamily="34" charset="0"/>
                <a:cs typeface="Times New Roman" pitchFamily="18" charset="0"/>
              </a:rPr>
              <a:t>Jihadi humanitarian assistance teams now appear to be facilitating the entry of fighters as well</a:t>
            </a:r>
            <a:r>
              <a:rPr kumimoji="0" lang="en-GB" sz="2800" b="0" i="1" u="none" strike="noStrike" cap="none" normalizeH="0" baseline="0" dirty="0" smtClean="0">
                <a:ln>
                  <a:noFill/>
                </a:ln>
                <a:effectLst/>
                <a:latin typeface="Calibri"/>
                <a:ea typeface="Calibri" pitchFamily="34" charset="0"/>
                <a:cs typeface="Times New Roman" pitchFamily="18" charset="0"/>
              </a:rPr>
              <a:t>”</a:t>
            </a:r>
            <a:r>
              <a:rPr kumimoji="0" lang="en-GB" sz="2800" b="0" i="1" u="none" strike="noStrike" cap="none" normalizeH="0" baseline="0" dirty="0" smtClean="0">
                <a:ln>
                  <a:noFill/>
                </a:ln>
                <a:effectLst/>
                <a:latin typeface="Times New Roman" pitchFamily="18" charset="0"/>
                <a:ea typeface="Calibri" pitchFamily="34" charset="0"/>
                <a:cs typeface="Times New Roman" pitchFamily="18" charset="0"/>
              </a:rPr>
              <a:t>.</a:t>
            </a:r>
            <a:endParaRPr kumimoji="0" lang="en-GB" sz="2800" b="0" i="0" u="none" strike="noStrike" cap="none" normalizeH="0" baseline="0" dirty="0" smtClean="0">
              <a:ln>
                <a:noFill/>
              </a:ln>
              <a:effectLst/>
              <a:latin typeface="Arial" pitchFamily="34" charset="0"/>
              <a:cs typeface="Arial" pitchFamily="34" charset="0"/>
            </a:endParaRPr>
          </a:p>
        </p:txBody>
      </p:sp>
      <p:pic>
        <p:nvPicPr>
          <p:cNvPr id="1027" name="Picture 3" descr="https://encrypted-tbn0.gstatic.com/images?q=tbn:ANd9GcQ6YXdkEIjTWseYl4rstPSz7TIsBbvC9WjrWn7mFfSbVn5fhri9"/>
          <p:cNvPicPr>
            <a:picLocks noChangeAspect="1" noChangeArrowheads="1"/>
          </p:cNvPicPr>
          <p:nvPr/>
        </p:nvPicPr>
        <p:blipFill>
          <a:blip r:embed="rId2" cstate="print"/>
          <a:srcRect/>
          <a:stretch>
            <a:fillRect/>
          </a:stretch>
        </p:blipFill>
        <p:spPr bwMode="auto">
          <a:xfrm>
            <a:off x="3347864" y="3140968"/>
            <a:ext cx="5328592" cy="3096344"/>
          </a:xfrm>
          <a:prstGeom prst="rect">
            <a:avLst/>
          </a:prstGeom>
          <a:noFill/>
        </p:spPr>
      </p:pic>
      <p:pic>
        <p:nvPicPr>
          <p:cNvPr id="4" name="Picture 2" descr="C:\Users\ALTOND\Pictures\Syria hands up if you're one of the good guys.jpg"/>
          <p:cNvPicPr>
            <a:picLocks noChangeAspect="1" noChangeArrowheads="1"/>
          </p:cNvPicPr>
          <p:nvPr/>
        </p:nvPicPr>
        <p:blipFill>
          <a:blip r:embed="rId3" cstate="print"/>
          <a:srcRect/>
          <a:stretch>
            <a:fillRect/>
          </a:stretch>
        </p:blipFill>
        <p:spPr bwMode="auto">
          <a:xfrm>
            <a:off x="323528" y="3068960"/>
            <a:ext cx="2664296" cy="3168377"/>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260648"/>
            <a:ext cx="8352928" cy="2677656"/>
          </a:xfrm>
          <a:prstGeom prst="rect">
            <a:avLst/>
          </a:prstGeom>
        </p:spPr>
        <p:txBody>
          <a:bodyPr wrap="square">
            <a:spAutoFit/>
          </a:bodyPr>
          <a:lstStyle/>
          <a:p>
            <a:r>
              <a:rPr lang="en-GB" sz="2800" dirty="0" smtClean="0"/>
              <a:t>Their edict states that Christians are required </a:t>
            </a:r>
            <a:r>
              <a:rPr lang="en-GB" sz="2800" i="1" dirty="0" smtClean="0"/>
              <a:t>“to pay Jizya tax on every adult male to the value of four golden dinars for the wealthy, half of that for middle-income citizens and half of that for the poor… They must not hide their status, and can pay in two instalments per year.”</a:t>
            </a:r>
            <a:r>
              <a:rPr lang="en-GB" sz="2800" dirty="0" smtClean="0"/>
              <a:t> </a:t>
            </a:r>
            <a:endParaRPr lang="en-GB" sz="2800" dirty="0"/>
          </a:p>
        </p:txBody>
      </p:sp>
      <p:pic>
        <p:nvPicPr>
          <p:cNvPr id="125954" name="Picture 2" descr="https://encrypted-tbn0.gstatic.com/images?q=tbn:ANd9GcTnchIOD8AudJam6ApN4XkzMaOOiAk96T-XTGLYQBbgvqp6L42y3A"/>
          <p:cNvPicPr>
            <a:picLocks noChangeAspect="1" noChangeArrowheads="1"/>
          </p:cNvPicPr>
          <p:nvPr/>
        </p:nvPicPr>
        <p:blipFill>
          <a:blip r:embed="rId2" cstate="print"/>
          <a:srcRect/>
          <a:stretch>
            <a:fillRect/>
          </a:stretch>
        </p:blipFill>
        <p:spPr bwMode="auto">
          <a:xfrm>
            <a:off x="755576" y="3212976"/>
            <a:ext cx="3528392" cy="3240360"/>
          </a:xfrm>
          <a:prstGeom prst="rect">
            <a:avLst/>
          </a:prstGeom>
          <a:noFill/>
        </p:spPr>
      </p:pic>
      <p:pic>
        <p:nvPicPr>
          <p:cNvPr id="4" name="Picture 2" descr="C:\Users\ALTOND\Pictures\Syria nuns abducted.jpg"/>
          <p:cNvPicPr>
            <a:picLocks noChangeAspect="1" noChangeArrowheads="1"/>
          </p:cNvPicPr>
          <p:nvPr/>
        </p:nvPicPr>
        <p:blipFill>
          <a:blip r:embed="rId3" cstate="print"/>
          <a:srcRect/>
          <a:stretch>
            <a:fillRect/>
          </a:stretch>
        </p:blipFill>
        <p:spPr bwMode="auto">
          <a:xfrm>
            <a:off x="5004048" y="3284984"/>
            <a:ext cx="3390131" cy="3168352"/>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ChangeArrowheads="1"/>
          </p:cNvSpPr>
          <p:nvPr/>
        </p:nvSpPr>
        <p:spPr bwMode="auto">
          <a:xfrm>
            <a:off x="1331640" y="889381"/>
            <a:ext cx="6192688"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en-GB" sz="3200" b="0" i="0" u="none" strike="noStrike" cap="none" normalizeH="0" baseline="0" dirty="0" smtClean="0">
                <a:ln>
                  <a:noFill/>
                </a:ln>
                <a:effectLst/>
                <a:latin typeface="Times New Roman" pitchFamily="18" charset="0"/>
                <a:ea typeface="Calibri" pitchFamily="34" charset="0"/>
                <a:cs typeface="Times New Roman" pitchFamily="18" charset="0"/>
              </a:rPr>
              <a:t>Aymenn al-Tamimi says: </a:t>
            </a:r>
            <a:r>
              <a:rPr kumimoji="0" lang="en-GB" sz="3200" b="1" i="1" u="none" strike="noStrike" cap="none" normalizeH="0" baseline="0" dirty="0" smtClean="0">
                <a:ln>
                  <a:noFill/>
                </a:ln>
                <a:effectLst/>
                <a:latin typeface="Calibri"/>
                <a:ea typeface="Calibri" pitchFamily="34" charset="0"/>
                <a:cs typeface="Times New Roman" pitchFamily="18" charset="0"/>
              </a:rPr>
              <a:t>“</a:t>
            </a:r>
            <a:r>
              <a:rPr kumimoji="0" lang="en-GB" sz="3200" b="1" i="1" u="none" strike="noStrike" cap="none" normalizeH="0" baseline="0" dirty="0" smtClean="0">
                <a:ln>
                  <a:noFill/>
                </a:ln>
                <a:effectLst/>
                <a:latin typeface="Times New Roman" pitchFamily="18" charset="0"/>
                <a:ea typeface="Calibri" pitchFamily="34" charset="0"/>
                <a:cs typeface="Times New Roman" pitchFamily="18" charset="0"/>
              </a:rPr>
              <a:t>In case ISIS</a:t>
            </a:r>
            <a:r>
              <a:rPr kumimoji="0" lang="en-GB" sz="3200" b="1" i="1" u="none" strike="noStrike" cap="none" normalizeH="0" baseline="0" dirty="0" smtClean="0">
                <a:ln>
                  <a:noFill/>
                </a:ln>
                <a:effectLst/>
                <a:latin typeface="Calibri"/>
                <a:ea typeface="Calibri" pitchFamily="34" charset="0"/>
                <a:cs typeface="Times New Roman" pitchFamily="18" charset="0"/>
              </a:rPr>
              <a:t>’</a:t>
            </a:r>
            <a:r>
              <a:rPr kumimoji="0" lang="en-GB" sz="3200" b="1" i="1" u="none" strike="noStrike" cap="none" normalizeH="0" baseline="0" dirty="0" smtClean="0">
                <a:ln>
                  <a:noFill/>
                </a:ln>
                <a:effectLst/>
                <a:latin typeface="Times New Roman" pitchFamily="18" charset="0"/>
                <a:ea typeface="Calibri" pitchFamily="34" charset="0"/>
                <a:cs typeface="Times New Roman" pitchFamily="18" charset="0"/>
              </a:rPr>
              <a:t>s ambitions to a global caliphate were still not apparent to anyone, ISIS</a:t>
            </a:r>
            <a:r>
              <a:rPr kumimoji="0" lang="en-GB" sz="3200" b="1" i="1" u="none" strike="noStrike" cap="none" normalizeH="0" baseline="0" dirty="0" smtClean="0">
                <a:ln>
                  <a:noFill/>
                </a:ln>
                <a:effectLst/>
                <a:latin typeface="Calibri"/>
                <a:ea typeface="Calibri" pitchFamily="34" charset="0"/>
                <a:cs typeface="Times New Roman" pitchFamily="18" charset="0"/>
              </a:rPr>
              <a:t>’</a:t>
            </a:r>
            <a:r>
              <a:rPr kumimoji="0" lang="en-GB" sz="3200" b="1" i="1" u="none" strike="noStrike" cap="none" normalizeH="0" baseline="0" dirty="0" smtClean="0">
                <a:ln>
                  <a:noFill/>
                </a:ln>
                <a:effectLst/>
                <a:latin typeface="Times New Roman" pitchFamily="18" charset="0"/>
                <a:ea typeface="Calibri" pitchFamily="34" charset="0"/>
                <a:cs typeface="Times New Roman" pitchFamily="18" charset="0"/>
              </a:rPr>
              <a:t>s official Twitter account for Raqqa province had this to say on the imposition of the dhimmi pact: </a:t>
            </a:r>
            <a:r>
              <a:rPr kumimoji="0" lang="en-GB" sz="3200" b="1" i="1" u="none" strike="noStrike" cap="none" normalizeH="0" baseline="0" dirty="0" smtClean="0">
                <a:ln>
                  <a:noFill/>
                </a:ln>
                <a:effectLst/>
                <a:latin typeface="Calibri"/>
                <a:ea typeface="Calibri" pitchFamily="34" charset="0"/>
                <a:cs typeface="Times New Roman" pitchFamily="18" charset="0"/>
              </a:rPr>
              <a:t>‘</a:t>
            </a:r>
            <a:r>
              <a:rPr kumimoji="0" lang="en-GB" sz="3200" b="1" i="1" u="none" strike="noStrike" cap="none" normalizeH="0" baseline="0" dirty="0" smtClean="0">
                <a:ln>
                  <a:noFill/>
                </a:ln>
                <a:effectLst/>
                <a:latin typeface="Times New Roman" pitchFamily="18" charset="0"/>
                <a:ea typeface="Calibri" pitchFamily="34" charset="0"/>
                <a:cs typeface="Times New Roman" pitchFamily="18" charset="0"/>
              </a:rPr>
              <a:t>Today in Raqqa and tomorrow in Rome.</a:t>
            </a:r>
            <a:r>
              <a:rPr kumimoji="0" lang="en-GB" sz="3200" b="1" i="1" u="none" strike="noStrike" cap="none" normalizeH="0" baseline="0" dirty="0" smtClean="0">
                <a:ln>
                  <a:noFill/>
                </a:ln>
                <a:effectLst/>
                <a:latin typeface="Calibri"/>
                <a:ea typeface="Calibri" pitchFamily="34" charset="0"/>
                <a:cs typeface="Times New Roman" pitchFamily="18" charset="0"/>
              </a:rPr>
              <a:t>’”</a:t>
            </a:r>
            <a:endParaRPr kumimoji="0" lang="en-GB" sz="3200" b="0" i="0" u="none" strike="noStrike" cap="none" normalizeH="0" baseline="0" dirty="0" smtClean="0">
              <a:ln>
                <a:noFill/>
              </a:ln>
              <a:effectLst/>
              <a:latin typeface="Arial" pitchFamily="34" charset="0"/>
              <a:cs typeface="Arial" pitchFamily="34" charset="0"/>
            </a:endParaRPr>
          </a:p>
        </p:txBody>
      </p:sp>
      <p:sp>
        <p:nvSpPr>
          <p:cNvPr id="126979" name="AutoShape 3" descr="data:image/jpeg;base64,/9j/4AAQSkZJRgABAQAAAQABAAD/2wCEAAkGBxISEhUUEhQWFhIXFxUVFBQYFhQVFBUVFBQWFxQUFBUYHCggGBolHBQUITEhJSkrLi4uFx8zODMsNygtLisBCgoKDg0OGxAQGiwkHyUsLCwsLCwsLCwsLCwsLCwsLCwsLCwsLCwsLCwsLCwsLCwsLCwsLCwsLDcsLDIsNysrK//AABEIAPMAzwMBIgACEQEDEQH/xAAcAAACAwEBAQEAAAAAAAAAAAAEBQMGBwIBAAj/xAA+EAABAwIEBQIEBAIKAQUAAAABAAIDBBEFEiExBhMiQVEyYQcjcZEUgaGxM0IVJENSYnKSwdHhUwgWovDx/8QAGQEAAwEBAQAAAAAAAAAAAAAAAAECAwQF/8QAJhEAAgICAwACAwACAwAAAAAAAAECESExAxJBBGEiMlETgUJDcf/aAAwDAQACEQMRAD8AumGy5mmN2jgjsLblBaosQEcjW1EHoOht7FTUcwOnkFeWk1+LOx08iylpi+clKOOsaA+Sy3v/AJlYqeURMlc7Q2OUqkYbRfiKgvk9DbvJP+EoxQgam5dBTmsqDaV4+WzY/mstxjF5auQySWF9rBN/iDjhq6pzQflM0aO2m6QwwFxsF2cUKVvZjOeSFrVI2mcU/wAPwkd9B3KJnhjbsdFbk7Mr/hWxROUZge0gjcG4Th0w7bKFk173VJMLL3wxxUyaHLUdMrNGnYEK2YRxFTPBbnA7brGHPFtdVA59vSbFYv4qu0zoXyMUzfKStguWtkb90a92WIHceey/ORmlGzyPurrwR8Q3U55dWOZDtmOttllL4zWUy1zJqmaq3FWCwIN1LDiF9Q0oTC8SoqwF0BDj4Nh+iOg6dMq5ZKnktUTx1zTqd1xNUNINzb2UfLzO2FkLX2DrKb8GkiNrwMxWc1zxznkedVfZ5gWmw7Kgvj+a4e614QmWbC6kU9KX93Xsq3SQc1zp5dIm3N9tQjK15kDImb3tZI+P8REbGUsWmgMlvI3VK5TpB26xsR43jLqqQnaMaN86IE2somWAsFy92hXeoqKpHHJuTtj+lF6Z3sq81WLC9aR49lXgELYWbV8GeIPxVPJTP9TLuH5rQcNp2gdQ6h2WA/Bqv5OIgdngNX6Kqo/maeQseWGexUZeFX42kHLDBo4kqqY9mpcOe4Gz3XF+9iFZ+L8r5x5FlS/jLVFtNHGNjY/oudK5UaN1GzI6Vt9T6nEp/RUgaPdL8MgvY+E7AXbJnI2fXO17BJK+qu4gHQJjWVXSWjfykB6b31KqEKyyoqgiFx3Knedrbd0JE07u27BFSHT2Wtg0fSOtrbRBF+t7Il7tLFRVFhayTEiRxBaPKjkeDoApH6gKCSwSZaJsOrpaWQSQuIIO3Y+1lu/C3EzK6FtiGyj1DzZfn0EprgOLOpZmPabAEX99Qufm4lNfZrxzrDP0HJPlKDqagO7a+VG2vbNGyRliCBfzdCVEh7LzHh0zrS9PKk2Jy9+3uqecwlfmFjfY7qziUg3OhBuFXKqcyzucdwVtx6ZHIE4GzqklP8ouFnWN1PNne873NlohvHTvP94ELM631ldPBHLbMeV6RwuXnQr65Xj10mJYcBF6aX6Kut7qwcNOvDK1IHCxI90lsLGXBYljroHZD/Eav1XUAEjyRdfnnh7jcy1UMbadgzPAv3F+6/RfLtlv4S5E2gTKjirPnDN3WbfG4WdC3tlH7LTOInWqGj3WffHlmsJt2H7Llj+xc3+JQcMZojjshKV4a0IKqq3302XZGN5MVgInlABS51KXHMdlI2QE6qKSoJ0Gy1bGdiZtstkNlcdtuykpoS9wa0K8cNcMEuBeNNFjKdGsOPsUrkOuAd1M6kJO2gWtRcCM5md23hSYlwzHbKwKf8hovjmQOFzZdMw8uK0d/CDWtv3UFNgmUbKXylL41Mz+WlA0KjLAek79irjiuC6EgKm1LHNdr2VwmmY8nH1ZaOEMVlidlabj+7utDjqg8AkW8rGaPEjFNHKOxAI9ltMEwnjbK1oaHC65fkQSdm3DJtHE7Q4WDbuOgVfo8PfzXNOhurAS5ti31IfDC4zkyaudcrLi9HyguL0Lvwjj3AKy5+DTk3HdbdisZfRTtG4a4377FYO2tmsRzDobLs4tHNPLDBgE/lff+35z3CE/Gzf+Ry8/Gzf+Ry1yIsnD+EvibJneATsgjwrISTzW6m/ZR4DG+XmF8hNtkp58uZw5h0JU5sRYPhZRczEo7C+Uhy/Ux3WG/wDp7wYmSWpcNLZWn3BW4/7qpsSKjxG3+sN+qofx2bcQfQfsr7xQQJWlUP46fw4D7D9lyr9jSX6man0/lohpXi3upqh1h9kDlvqSu5aMmfNZ0m/dcwMubKN82uXsiMOd1gFDopIvfCWFRjrIC0CkaNMo/RVHAqazQSbN7lH4lxpHB0xgGw1K4+rmz0E4wiXqCAkaqKalWQTfEuoz3aOm/sm1F8RXSWDhYrRxSRMZpvDNCFIO6CqYGNSGPiXML3SPF+LMhNtSsqTwjXtWWyy1lMCDYLPeK6ENBIFvKCqeMqhx02/JSVOLfiISHepWuNppo5+TkjJNFZc4W9wto4HrObSNB3aND+axOT0lbB8P5wKPS1+/3S+T+qZlw7LRJB0HykuDAtnIJuUzgmJ3SukeBUucdrrn4tmnJrJa6WAOErD/ADtsF+ecZpDDUzRnQ5zb6XX6MoXDK2UagFZV8acC5U7Kpo6Xjq8XK6oYZzyKA1eL0L5y2E2POEv7UeUheLPf/mKecJ+t/wD97JNVM+Y//MUl+xOT9XcK8PsoacQM2uTf6qXFJnF7I2HU6n8kdVVAjYXu7BI8AmMsrpHd75fospzVpf0pLAFxYPmMH0v+ionxzHyYPoP2V+4p0kaqH8cjenh+jf2WUcyHL9DJa6Tb6IEy9kZXDRpHsiJKCB0V2OPN3suxOkTGPZCYlEUrTmae91C1p2O6PwiEvma0bbpy0CWS9YhiOSnY1ruojUfkqi9mcm7reVeaXh2ObQuIck+J8MOjcQNbfqFzxaR1cibZV307NmG9t1JTUznekbJ3S4W6+WNgudynE2D5IHC9pLKnJExhKrI8BLeU4ZS57Qb2VOxB5fI64I12/NbH8NKdscJa9gLju47nUqn8b4WG1pcxtge3bdKknZpyRk4lHjc3Yt1Rhez+UaDdNJ6B1z0fnZT0GDNAIcN90+xh0ZT6ynDSSNjqtT+H8LWU4N9D/wArOcYp71AibsdP+1qGA4UIYWsDrm2vssvktdUh8Sy2PaZ4ac7vQNfqk2GVbKiqeAOjWwRJoQQczzYdroDh+LJU7WGtllxIvkyXDhaQAup39tW390bj+AsrqZ9NL69Sx3uNgkct2y5huNQfP1VvpJxOwOabSN383Wy2ZS0fl7E8MlpJnQTAte06X/mHayiyr9G8XcJ0+Jx5ZRkqG+l43J7XKxHiDgWuoXEOYXx30eNdFspWZkXCDrSvB7/8JZVNtK8f4ijuFNKizmPG/Y+FxLh1RNUPbDE4gEm9keiZvNdixq3gNuIxsPJVqwqlEbB5S2kp6ZnpIR8VXGP5v1XFBfl2ls3axSE/F8gb1HtsFnnxoc51NCXC1w2w/JaZUtjmku86DYdll/x0qw4xMbsAPoNFcFmyJ/rRnsbA5gzdkfhnDuZ2Y+gjfsg6Rl22Vm4eqTy3RHfW3lbNlfEcXLrL0puO0TYpC1hzHvbsiOBQPxFynkfD5jzyP6ib+6VYPT8uUkdyq7fjRc+PpM05gBsR902p2MeOsXPlVKkr9BdM4azTdZxdHUqYxngjZfZVyveHyBrWnde4hi4By7krj8b+GtLILg6/RNu8DTSLdgDbObcWtoh+PsOD7PZ6xZU8/ENjn9OgKhxbjElu+v1T8omUo7TGlE7M0AjqG66rG6aKsU+JPFpPumrsWa5mhUUHeNFfdRZ65tthYlWbGcY6iyLpDbAnyuOFixmeaW2oIF0gmntM6QjoPptsoku7OLklSpF44VcJbGTQX37JniNK2KqYWkEEFVzg6YOdZxs0+ke6e47UNikZfWwspguroabcUHP6jb7FEUnOY4OZ6h+oUeG4rGR6SfyTaLGGjZh+y1pXYw+kxWKbR/y5RuDoSj+YbWIDm+CLqv1EzJXBxjLXDuBqfqimYvJa2TT6I7f0lxCXYbSE35IB82CLpmwxj5UYHnQJW7FZToI/0Xn9IzjaMfZHZC6hP9Cwg/8Aa6bhkXYfqhJZHbZh90VSXtq5v3Qq0iqkEwUUR0yrIvjjFGyWNrBYkC616FwzDrb91jPxoZ/WmdQPToQe6qtES0VKKldEBm77IyhkcJAW/n9EmpauV/ra5wGxAJCYMva+rf0Kb3kw07Ro9BTRSMzB4uRq1VHiSgEEwynfslVPPIzVjj90olxOR9SDI4kX83Qo3o7X8iM452W3PZSOqHZbDdDzODhcKSm7KWaJhGF0gac79T4Tt7WyxkPsGlIMRqHZTyx1BVmGqqalxa4lhHbYISsrstMZ4zwlCNYni/1SNuEFrvmPuOys9DwbK9pLprHt1JVj2AmAXzlx+t1abM5PjvBPE4MAF7t2shpm5CbbFAYVTy+p5OXsjah1yB3Q0TLGxlUzAxNjJ00Kgiq7fLyZm9iuahwLQ3vtdQmR8VmgA37qKwcU3bCsDe78S0g2YDt7q8VTLyhzjdZ++YaEaW3+vdXbhmtjmizSG2T0+Sjr6acU/C24YABoE7p5fb9FUsN4mj2EbjbT0pqzig/ywu/0qdm7+iwGoI7fopWVB8fokLOKJO0J/wBK5k4knPph/wDinbJosfO72UTKx/j9FXP6drD/AGQ/0ldf05Wn+yH2KOzHSELcHnkAe2e7drphS4FPlJM2yV/C7EnSQOa6+hJ1VxjkuNEdGvR97QhpsNcXfxDf81n3xLoDFKA52a4+2i27D2DMOkLJfjWf6yweyEqZEpWqZUsK4ifTM5fKzjzouJ69878xblHhBv8ASEVTuuRm2WizkwlJ6JQf/wASzE8PDhnZo4J4WxdiV8Y43dIuXHQBNJom6IMNqrxgHdHRyW1QdRQmLQ+odlJSS33UyO6LHFFIL+6ncYQ7M5uvlR09PcXC6xHDi9um6lSo6IzrKVjSaancwZX2PhLK51M1t3G7lWKvAKkatuuIcDn3kurtPIPmS/45CZpg7bbshWjW/hGClsLFfYY5suaEWEg2J7ops5ORvLI4LPaTtb9ULG9zzpoAveU8lzRoWkgj6d16xjWtJB6v0KX/AIcRw8C1hq7wnvCMOd1n6W7JPGejbr8r3DqtzXgtvmO6dXsqLpm04O1tgWsH6J/HJYaNH2Cz3hXiBzJRHIOh1gD7rQY5uw2U9cnRdhLKg+B9guxUfT7BRZjbsog9pO+qukLIUKgk9rfQLwzG+lvsEG+sYDZxsimTQ2uHt+6MAYdwrxEKUlrh0nurfHx3TNbe/wCiyilcJJA1+gV0puGIXAWBtbdDdbFxttFrpfiJTBwN9PoVQfiFi7KyXmsN2jRWXDeF6YhwI7Kl8VULISWxAgX2KhSTZU9ZEXNLgAeyMj2QEWyOYbC/ZaNfw5icNCtvw5wTnPlnfoyNhLT2LhdVCON81o4Gl7ydLagebrdOFcJEOHmGQdZbqG73N1UI5Kjsx6CoM8s5duHWCW1THRuv2TKgj5VTOztmNvO/dE4hS5gsm8nb1bQFheN5TYq0UuMMss/q6JwNwovxb2iyfVMS5XDZo1XxHGBpZLJsea4KiPqHE6qaFzkdKQ/8zY8xCuzWASWumMM8cjfI/dFU0dzcrjG4MzPcIi6dkPKsv+J4Cyopm1VPoQ0cwDv5VLjroJBltZw33V2+GFVJJSlrv4TfV72GydVXA1FU2c0Fhdt2W0uO9HNKBl7rXAvcDW/+y7bOwHNbL2Vqxr4UVDDemeHAakblVqvwGrh/iROLRpfKsetbM9sNfWvyNyauvoUyp8ZxMgBrTp3uq/RTGORocCBfRaRhdS0tFrJPBvB4EbazF3bXH5qSODFHa3LT+6u9I8ou/dK2WUmHA6+U3fIWrt/CFXuJyr1GV266EFn5yiie6RpLbR39XutMo6owtZzRljLel299NFTuGpZq1/4SQsZA3VztjrvYq3VWDtjc2mLy+G143XuQBsu/ih1WrIg60F0E1szht2VR4/hs0P8AI2/JO6SV/MMLGOc4aXGo9rpxJ8M5awtNS/Kwdhv+64IwfbBpJrqYvSFzyGRNL3nsAf3WicLfCyqqLOqiYo98vlalhnDtHhsREEbS8W6nC5+6PgrJTYnuNhsulQRgoAGCYFR0Y5dPG3mgeuwvdHYTGRI7Oeo9vZD1rbPYdidyiZYg5zc1w4EFp7E+60SG0YlxXBycTksLBzv+UQACEz+K9G9tTHJIBc7Ebd90opZNAuLkVM7OPMQGvp0jqqZWuobok1VElFilGxBFFrqimsUzo101nlUZqJJSssua5twioWqXDqPmzNaRcX1VJW6Kqi+cAYeRAAW5I9yf7xsrcYwwAnRv9n9Erw2nc2O9wIGfy9yQmlO4kc12x/hM7rqWEc7psmirHRgFupJ1+iIfXtfYSNBB3FggqmEhozaPJv7AFFMpyMt7ElDFgFnwOgkeQYQCNQdN1weF4P7M2R0wDXdVtVNGwX0vsUnCLBUhfDg7x6TcL2SIt0cEdh7C0ElynlBy30P/AAofFEbkxUyduw3XTqq2hRNXhnMZ8vR/Y9kooqZ5BEpu4G2iTjFDtsyehwaerjY6kjLXZurQi4utK4R4ImjIkq33sLBvj22V3iZHECImNa32FkJDMS1xNzqtotrKwSsO0TwUUEIcY2gOtq7uozWNDNXXK4mJs+w7IWlaXM12SGkjurfmY7TdG08Ia1uvZDPFmO02ClZITlta1gECrJHijrhthsiKduYA7ttv4XhidYga37Kj8fcdswu0NN1yu1cN7IsF9DP4m4Q6enBaA7L/AD31Gizugi0sdxp9kri+IdY6dnOcOQ4jM3wCe60t2ARVAbLRuBYQC4jse65uWDlmJ08MlHDKfLSFKaykPhaLJhdhqLlI6yhXPlbOik8ooz4SvmUxPZWz+hwVOMJDdbKrI6srsFASQANeyeYNgckLi8es/wAqe4DhhcCQ2zwe/hWCjwsOJdYl/a3ZdPHCss5+TkV0BPxWCBrTVfLjFvoXJ3Q1FNNaWKVpH8jbhUj4w0zW0bY3uaZS4ENHq7LHITUQ2yyPB8ZjZadleTPB+mMVa5oJdq7fTWwUFNUZslna2WN8K/EOqpzypvmsf03OpAK2fByxzGObs4X91VhVaOMXdYNJ87o+jPSDe/Shq+RpIb48qd1SA22m3bZAZrRBRzhxd7IqWYAEX7IPC6loa8my7FUHA2LbWKFsWaGFDUExg38oIVUcTiDq46rmVw5LADq69rdkmxG7CGH175jtbwlSYrLeXAaHY6IOmnaOY0b5kM2pYBYNc5w1vuFA6okEwJLWtcCdVXg8WNXVBI230QdFUnK5uUXDl5A9xGrhoSVAKctku52jhdLwVoZSyuIcLDUIeikJjvYaOtuvaVosN9L3UVNRAPe12axBcBdHg7R7jGK/h4JZr9QHQN76L83SQT1Ez53hxc9x3B2K/R1fSMkhyWN9b3WeYzjcVORTtiHMvq6wtZRJWC2U2DhlxaSW39kThGMVeFOHLuacnqj7e60Wkp2Oax2mo6gkdXgzJSQQbNJdZTmOUNPORtT/ABZoXFrXty30Og0vomP9VnvJFMDpfKSAqhNwtSutmjNjrcAaLyH4fBwD4ZXWJtYOIt9USSkvyRUJuLLS6HLbb8kXR4cZQ5/ZmuvdVnCBVxSinlaXtv0nfT6rQ5BFDG180gjYBctJsTos4cf5fR0cnNcceghJflMI7Brzta+5VE4y+IjqOX8PSAPc31P07qPjH4kxta6moP573f8AXwVScJwIvcM7rvOrnHUn81u34jlGFA+asl51QS5xOx7eysDcAjkc642UmFYQG2s4Xun9HA9pks9htZKrQZvZV4cFhga4kZnm+W/bwr1wk55hbduo7oKTDXyG92lO8JbljNgbtITjgVM4qL/iMpbfZETAi4yD2CCp589ZfK7t9EbX1LTKWZXXVArFxlcGPHLGvupYyGRXMYuR/sgaioaZeWA7TdMqiRuUBultNUeit0DOna7kjMW76KLHRzngjQAWv3NksxisZnjD3C7b5MvdTxh7ouY8gHNYN2NvNkFPVjegxASsJNoztpa/2Smtrgb7uykC5+qX0jWwS3JMpdoA06A/RM6lkjyWnKwO1AI10QJ0NGVTibtYLOAG66rHyXa4tFgQN0roY/lgF1yCdijzEOWbhx1umgtB0jnAkZrCwUdXLZ7HF5to1ewRNLGOyu13K9qom8q/cOSQdiWSZgzAOJ2tok+I0kLpmv5QcSA258p1DbR129SgxB7QxpzAkP7fVANgzKIjMBGAARbVB1VO8TA5QA4Bqdc9pPpJv4S+uI6HZHaOSQZsHFG8ZgRpe33UMdNLSyEMFw8aDwUxM2pOR29wuXzjmskcx2UFNDd2K+KeMhh0WctD6k9LWfXuswngrsScZZ3OyO1yWNgNx+6t+MQOq60zEfLabBrh+SsMfMYDGMrW2GtlDth4Unh/g9jN2i9/dWWDDGiVoDAmlDSWveRqHLRzWdYTUayJr7CI6Bot0D1LtlIM0gtbUar2NouOsepdxN+a/rG4TrAUGR0rW7OOy8pmgRy9ZGvhSw5r6PaeyFMjmtkGZp1CYUe0cTw1rwTvupDG4TXvc2JX0U7jFpbTVe88uLb69NkBkWUbX81z7A3U1XK8RuJjFvN17EA1xblcucYnYyEizgSe6YWyrclshuR8wen2Tc1xipwXDM7Na6T00uciL+8dH/8Aak4xcInMiabtDQT9VN5Bx/oRDK0O6AMn9/vdNDWh1st3uAtc6Wuq9QVUUjNOrLrlG6aUjnvGUWY062O+iPRYoPw9zw57S1o0uNUfTF5BDnaZSlAgbma6zjc2JunMIY0npdqqC1R7hsl4wHSOsCdFLPGwtIzOOl9lxQNHzABa3lHZv8TR0W/RHo7wDUb2lrCBe191JVsJYQI26arikqQGWzN6UYJWvDhv030S9DNEEYkyx2AGiFxOKTlgZjoSVJTy9Isx3Tova0us7od6bo9CmzlsZ6Os6goLFoXiNvWbXN0TRTuLWEtOgsvK9ryDppuEA0xS2gYGA5je4OydDl21ubjayTvxItjLbtBujKSuLmtu5qGFMIo4G9XQNihYKcGWM5G9+6liAOY5x3QTXMuw3890LQNfY0kpxnADG+ryuTCOc4ZG6qB0bc4Ob33XDWtM4s7dCCvsaspW9OgGtkufA0PePdFRPbcDmDR2qDz3mfaRu6FoOudhzadnLecxGiVUh0uXO09kbUTuEZHMbrohKSdwF8zTbRMSWTmYPdM3K4gX+ih4ro5BEXE3b31XFbWyPmbtoeyT8WYk8syvBAvb80Ogpizh0vfMAB8tt9UTjwdNL0gXGlkxw+iFPROkd6nDpS7h8al9i4lQDf8AASkw51LYgaE7j/dP4qrUFnUTvfYXSHCcTfrDILtdoD4ujcMJLnwhwa0HvuURQ2qG9U1zfU61tdD5RsEwe1pL3aIFkTcnpN+5uu6NzNu6oFIZU8rOa7rdY6I5zmAaXPbUJfE8cxh0HlNI6rQjO31X2TBSYLhsn8VpjbfS10daQnRrQLW3QQqG84guBui4pm2HST1W0KPRZaI6GJ9pAXEWIUs8ea93u2soY3uEr2iM2JU+Z5A0sL2SCmBUsYLHdbtCAinMbmyl7rEISCZ+aRtxv4U0k0gy9Q3tsnQV9gtTgEbWuJcT9Ubg+GR8triB3tdDYlnDSXytt4suKGo5jAI5RYdvClyWhqLoNcwAusxttVBJCAxnQ33QzmtBIJuTrddvyGJ3SdPdUDSDqxli2zW7BRsYBKy7W3IKFrZGHJu0ZRuV1yIuZG7NpY90B6F8gAAFjbl36FBSUzRKQGjuiZKFpN+aBqlslOWzfxhbWyS0KleyYwMyknYIWhgaQTfS+i4xCF4iIbIDe65w6mkEfrFkWKs7F+N2ZK3K46JTxNV5uWGdZJFwe3kr2tp55JnOLukJVDJI+rYxmrQRm++qlu8AWnHA5tM1hO4FgvqNrmwtFsp01G684lDOY0DTLZFwMLyCBYW37FHoZZU3nS/cbJnggvY9/K8XyEREPbIeY4X0tsomfxV8vk0brYY5xu36qw0sTcw0Gy+XyY36FSU7RKyzQvJOnbTqXy+R6QtC41D+d6j91M2Z2Qan1L1fIYgWkceafzU9V6B9V4vkxohrRmab69J/ZEcE07eUTlF9V8vlh/2/6LX6MKfE3mHQIp0Y5T9Avl8tUYsXCMOIBF9Ai6mBueIWGxXy+VIHsHqYh1aJNVtHMZ9Cvl8l4WC3+Y0dr7Lt8hGcA2F14vk0PwUCQ80C+h3H5JVgptWvtpqf3Xy+UTFHZZ6dofI/P1fVTVDyNAbDwvF8riEt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26981" name="AutoShape 5" descr="data:image/jpeg;base64,/9j/4AAQSkZJRgABAQAAAQABAAD/2wCEAAkGBxISEhUUEhQWFhIXFxUVFBQYFhQVFBUVFBQWFxQUFBUYHCggGBolHBQUITEhJSkrLi4uFx8zODMsNygtLisBCgoKDg0OGxAQGiwkHyUsLCwsLCwsLCwsLCwsLCwsLCwsLCwsLCwsLCwsLCwsLCwsLCwsLCwsLDcsLDIsNysrK//AABEIAPMAzwMBIgACEQEDEQH/xAAcAAACAwEBAQEAAAAAAAAAAAAEBQMGBwIBAAj/xAA+EAABAwIEBQIEBAIKAQUAAAABAAIDBBEFEiExBhMiQVEyYQcjcZEUgaGxM0IVJENSYnKSwdHhUwgWovDx/8QAGQEAAwEBAQAAAAAAAAAAAAAAAAECAwQF/8QAJhEAAgICAwACAwACAwAAAAAAAAECESExAxJBBGEiMlETgUJDcf/aAAwDAQACEQMRAD8AumGy5mmN2jgjsLblBaosQEcjW1EHoOht7FTUcwOnkFeWk1+LOx08iylpi+clKOOsaA+Sy3v/AJlYqeURMlc7Q2OUqkYbRfiKgvk9DbvJP+EoxQgam5dBTmsqDaV4+WzY/mstxjF5auQySWF9rBN/iDjhq6pzQflM0aO2m6QwwFxsF2cUKVvZjOeSFrVI2mcU/wAPwkd9B3KJnhjbsdFbk7Mr/hWxROUZge0gjcG4Th0w7bKFk173VJMLL3wxxUyaHLUdMrNGnYEK2YRxFTPBbnA7brGHPFtdVA59vSbFYv4qu0zoXyMUzfKStguWtkb90a92WIHceey/ORmlGzyPurrwR8Q3U55dWOZDtmOttllL4zWUy1zJqmaq3FWCwIN1LDiF9Q0oTC8SoqwF0BDj4Nh+iOg6dMq5ZKnktUTx1zTqd1xNUNINzb2UfLzO2FkLX2DrKb8GkiNrwMxWc1zxznkedVfZ5gWmw7Kgvj+a4e614QmWbC6kU9KX93Xsq3SQc1zp5dIm3N9tQjK15kDImb3tZI+P8REbGUsWmgMlvI3VK5TpB26xsR43jLqqQnaMaN86IE2somWAsFy92hXeoqKpHHJuTtj+lF6Z3sq81WLC9aR49lXgELYWbV8GeIPxVPJTP9TLuH5rQcNp2gdQ6h2WA/Bqv5OIgdngNX6Kqo/maeQseWGexUZeFX42kHLDBo4kqqY9mpcOe4Gz3XF+9iFZ+L8r5x5FlS/jLVFtNHGNjY/oudK5UaN1GzI6Vt9T6nEp/RUgaPdL8MgvY+E7AXbJnI2fXO17BJK+qu4gHQJjWVXSWjfykB6b31KqEKyyoqgiFx3Knedrbd0JE07u27BFSHT2Wtg0fSOtrbRBF+t7Il7tLFRVFhayTEiRxBaPKjkeDoApH6gKCSwSZaJsOrpaWQSQuIIO3Y+1lu/C3EzK6FtiGyj1DzZfn0EprgOLOpZmPabAEX99Qufm4lNfZrxzrDP0HJPlKDqagO7a+VG2vbNGyRliCBfzdCVEh7LzHh0zrS9PKk2Jy9+3uqecwlfmFjfY7qziUg3OhBuFXKqcyzucdwVtx6ZHIE4GzqklP8ouFnWN1PNne873NlohvHTvP94ELM631ldPBHLbMeV6RwuXnQr65Xj10mJYcBF6aX6Kut7qwcNOvDK1IHCxI90lsLGXBYljroHZD/Eav1XUAEjyRdfnnh7jcy1UMbadgzPAv3F+6/RfLtlv4S5E2gTKjirPnDN3WbfG4WdC3tlH7LTOInWqGj3WffHlmsJt2H7Llj+xc3+JQcMZojjshKV4a0IKqq3302XZGN5MVgInlABS51KXHMdlI2QE6qKSoJ0Gy1bGdiZtstkNlcdtuykpoS9wa0K8cNcMEuBeNNFjKdGsOPsUrkOuAd1M6kJO2gWtRcCM5md23hSYlwzHbKwKf8hovjmQOFzZdMw8uK0d/CDWtv3UFNgmUbKXylL41Mz+WlA0KjLAek79irjiuC6EgKm1LHNdr2VwmmY8nH1ZaOEMVlidlabj+7utDjqg8AkW8rGaPEjFNHKOxAI9ltMEwnjbK1oaHC65fkQSdm3DJtHE7Q4WDbuOgVfo8PfzXNOhurAS5ti31IfDC4zkyaudcrLi9HyguL0Lvwjj3AKy5+DTk3HdbdisZfRTtG4a4377FYO2tmsRzDobLs4tHNPLDBgE/lff+35z3CE/Gzf+Ry8/Gzf+Ry1yIsnD+EvibJneATsgjwrISTzW6m/ZR4DG+XmF8hNtkp58uZw5h0JU5sRYPhZRczEo7C+Uhy/Ux3WG/wDp7wYmSWpcNLZWn3BW4/7qpsSKjxG3+sN+qofx2bcQfQfsr7xQQJWlUP46fw4D7D9lyr9jSX6man0/lohpXi3upqh1h9kDlvqSu5aMmfNZ0m/dcwMubKN82uXsiMOd1gFDopIvfCWFRjrIC0CkaNMo/RVHAqazQSbN7lH4lxpHB0xgGw1K4+rmz0E4wiXqCAkaqKalWQTfEuoz3aOm/sm1F8RXSWDhYrRxSRMZpvDNCFIO6CqYGNSGPiXML3SPF+LMhNtSsqTwjXtWWyy1lMCDYLPeK6ENBIFvKCqeMqhx02/JSVOLfiISHepWuNppo5+TkjJNFZc4W9wto4HrObSNB3aND+axOT0lbB8P5wKPS1+/3S+T+qZlw7LRJB0HykuDAtnIJuUzgmJ3SukeBUucdrrn4tmnJrJa6WAOErD/ADtsF+ecZpDDUzRnQ5zb6XX6MoXDK2UagFZV8acC5U7Kpo6Xjq8XK6oYZzyKA1eL0L5y2E2POEv7UeUheLPf/mKecJ+t/wD97JNVM+Y//MUl+xOT9XcK8PsoacQM2uTf6qXFJnF7I2HU6n8kdVVAjYXu7BI8AmMsrpHd75fospzVpf0pLAFxYPmMH0v+ionxzHyYPoP2V+4p0kaqH8cjenh+jf2WUcyHL9DJa6Tb6IEy9kZXDRpHsiJKCB0V2OPN3suxOkTGPZCYlEUrTmae91C1p2O6PwiEvma0bbpy0CWS9YhiOSnY1ruojUfkqi9mcm7reVeaXh2ObQuIck+J8MOjcQNbfqFzxaR1cibZV307NmG9t1JTUznekbJ3S4W6+WNgudynE2D5IHC9pLKnJExhKrI8BLeU4ZS57Qb2VOxB5fI64I12/NbH8NKdscJa9gLju47nUqn8b4WG1pcxtge3bdKknZpyRk4lHjc3Yt1Rhez+UaDdNJ6B1z0fnZT0GDNAIcN90+xh0ZT6ynDSSNjqtT+H8LWU4N9D/wArOcYp71AibsdP+1qGA4UIYWsDrm2vssvktdUh8Sy2PaZ4ac7vQNfqk2GVbKiqeAOjWwRJoQQczzYdroDh+LJU7WGtllxIvkyXDhaQAup39tW390bj+AsrqZ9NL69Sx3uNgkct2y5huNQfP1VvpJxOwOabSN383Wy2ZS0fl7E8MlpJnQTAte06X/mHayiyr9G8XcJ0+Jx5ZRkqG+l43J7XKxHiDgWuoXEOYXx30eNdFspWZkXCDrSvB7/8JZVNtK8f4ijuFNKizmPG/Y+FxLh1RNUPbDE4gEm9keiZvNdixq3gNuIxsPJVqwqlEbB5S2kp6ZnpIR8VXGP5v1XFBfl2ls3axSE/F8gb1HtsFnnxoc51NCXC1w2w/JaZUtjmku86DYdll/x0qw4xMbsAPoNFcFmyJ/rRnsbA5gzdkfhnDuZ2Y+gjfsg6Rl22Vm4eqTy3RHfW3lbNlfEcXLrL0puO0TYpC1hzHvbsiOBQPxFynkfD5jzyP6ib+6VYPT8uUkdyq7fjRc+PpM05gBsR902p2MeOsXPlVKkr9BdM4azTdZxdHUqYxngjZfZVyveHyBrWnde4hi4By7krj8b+GtLILg6/RNu8DTSLdgDbObcWtoh+PsOD7PZ6xZU8/ENjn9OgKhxbjElu+v1T8omUo7TGlE7M0AjqG66rG6aKsU+JPFpPumrsWa5mhUUHeNFfdRZ65tthYlWbGcY6iyLpDbAnyuOFixmeaW2oIF0gmntM6QjoPptsoku7OLklSpF44VcJbGTQX37JniNK2KqYWkEEFVzg6YOdZxs0+ke6e47UNikZfWwspguroabcUHP6jb7FEUnOY4OZ6h+oUeG4rGR6SfyTaLGGjZh+y1pXYw+kxWKbR/y5RuDoSj+YbWIDm+CLqv1EzJXBxjLXDuBqfqimYvJa2TT6I7f0lxCXYbSE35IB82CLpmwxj5UYHnQJW7FZToI/0Xn9IzjaMfZHZC6hP9Cwg/8Aa6bhkXYfqhJZHbZh90VSXtq5v3Qq0iqkEwUUR0yrIvjjFGyWNrBYkC616FwzDrb91jPxoZ/WmdQPToQe6qtES0VKKldEBm77IyhkcJAW/n9EmpauV/ra5wGxAJCYMva+rf0Kb3kw07Ro9BTRSMzB4uRq1VHiSgEEwynfslVPPIzVjj90olxOR9SDI4kX83Qo3o7X8iM452W3PZSOqHZbDdDzODhcKSm7KWaJhGF0gac79T4Tt7WyxkPsGlIMRqHZTyx1BVmGqqalxa4lhHbYISsrstMZ4zwlCNYni/1SNuEFrvmPuOys9DwbK9pLprHt1JVj2AmAXzlx+t1abM5PjvBPE4MAF7t2shpm5CbbFAYVTy+p5OXsjah1yB3Q0TLGxlUzAxNjJ00Kgiq7fLyZm9iuahwLQ3vtdQmR8VmgA37qKwcU3bCsDe78S0g2YDt7q8VTLyhzjdZ++YaEaW3+vdXbhmtjmizSG2T0+Sjr6acU/C24YABoE7p5fb9FUsN4mj2EbjbT0pqzig/ywu/0qdm7+iwGoI7fopWVB8fokLOKJO0J/wBK5k4knPph/wDinbJosfO72UTKx/j9FXP6drD/AGQ/0ldf05Wn+yH2KOzHSELcHnkAe2e7drphS4FPlJM2yV/C7EnSQOa6+hJ1VxjkuNEdGvR97QhpsNcXfxDf81n3xLoDFKA52a4+2i27D2DMOkLJfjWf6yweyEqZEpWqZUsK4ifTM5fKzjzouJ69878xblHhBv8ASEVTuuRm2WizkwlJ6JQf/wASzE8PDhnZo4J4WxdiV8Y43dIuXHQBNJom6IMNqrxgHdHRyW1QdRQmLQ+odlJSS33UyO6LHFFIL+6ncYQ7M5uvlR09PcXC6xHDi9um6lSo6IzrKVjSaancwZX2PhLK51M1t3G7lWKvAKkatuuIcDn3kurtPIPmS/45CZpg7bbshWjW/hGClsLFfYY5suaEWEg2J7ops5ORvLI4LPaTtb9ULG9zzpoAveU8lzRoWkgj6d16xjWtJB6v0KX/AIcRw8C1hq7wnvCMOd1n6W7JPGejbr8r3DqtzXgtvmO6dXsqLpm04O1tgWsH6J/HJYaNH2Cz3hXiBzJRHIOh1gD7rQY5uw2U9cnRdhLKg+B9guxUfT7BRZjbsog9pO+qukLIUKgk9rfQLwzG+lvsEG+sYDZxsimTQ2uHt+6MAYdwrxEKUlrh0nurfHx3TNbe/wCiyilcJJA1+gV0puGIXAWBtbdDdbFxttFrpfiJTBwN9PoVQfiFi7KyXmsN2jRWXDeF6YhwI7Kl8VULISWxAgX2KhSTZU9ZEXNLgAeyMj2QEWyOYbC/ZaNfw5icNCtvw5wTnPlnfoyNhLT2LhdVCON81o4Gl7ydLagebrdOFcJEOHmGQdZbqG73N1UI5Kjsx6CoM8s5duHWCW1THRuv2TKgj5VTOztmNvO/dE4hS5gsm8nb1bQFheN5TYq0UuMMss/q6JwNwovxb2iyfVMS5XDZo1XxHGBpZLJsea4KiPqHE6qaFzkdKQ/8zY8xCuzWASWumMM8cjfI/dFU0dzcrjG4MzPcIi6dkPKsv+J4Cyopm1VPoQ0cwDv5VLjroJBltZw33V2+GFVJJSlrv4TfV72GydVXA1FU2c0Fhdt2W0uO9HNKBl7rXAvcDW/+y7bOwHNbL2Vqxr4UVDDemeHAakblVqvwGrh/iROLRpfKsetbM9sNfWvyNyauvoUyp8ZxMgBrTp3uq/RTGORocCBfRaRhdS0tFrJPBvB4EbazF3bXH5qSODFHa3LT+6u9I8ou/dK2WUmHA6+U3fIWrt/CFXuJyr1GV266EFn5yiie6RpLbR39XutMo6owtZzRljLel299NFTuGpZq1/4SQsZA3VztjrvYq3VWDtjc2mLy+G143XuQBsu/ih1WrIg60F0E1szht2VR4/hs0P8AI2/JO6SV/MMLGOc4aXGo9rpxJ8M5awtNS/Kwdhv+64IwfbBpJrqYvSFzyGRNL3nsAf3WicLfCyqqLOqiYo98vlalhnDtHhsREEbS8W6nC5+6PgrJTYnuNhsulQRgoAGCYFR0Y5dPG3mgeuwvdHYTGRI7Oeo9vZD1rbPYdidyiZYg5zc1w4EFp7E+60SG0YlxXBycTksLBzv+UQACEz+K9G9tTHJIBc7Ebd90opZNAuLkVM7OPMQGvp0jqqZWuobok1VElFilGxBFFrqimsUzo101nlUZqJJSssua5twioWqXDqPmzNaRcX1VJW6Kqi+cAYeRAAW5I9yf7xsrcYwwAnRv9n9Erw2nc2O9wIGfy9yQmlO4kc12x/hM7rqWEc7psmirHRgFupJ1+iIfXtfYSNBB3FggqmEhozaPJv7AFFMpyMt7ElDFgFnwOgkeQYQCNQdN1weF4P7M2R0wDXdVtVNGwX0vsUnCLBUhfDg7x6TcL2SIt0cEdh7C0ElynlBy30P/AAofFEbkxUyduw3XTqq2hRNXhnMZ8vR/Y9kooqZ5BEpu4G2iTjFDtsyehwaerjY6kjLXZurQi4utK4R4ImjIkq33sLBvj22V3iZHECImNa32FkJDMS1xNzqtotrKwSsO0TwUUEIcY2gOtq7uozWNDNXXK4mJs+w7IWlaXM12SGkjurfmY7TdG08Ia1uvZDPFmO02ClZITlta1gECrJHijrhthsiKduYA7ttv4XhidYga37Kj8fcdswu0NN1yu1cN7IsF9DP4m4Q6enBaA7L/AD31Gizugi0sdxp9kri+IdY6dnOcOQ4jM3wCe60t2ARVAbLRuBYQC4jse65uWDlmJ08MlHDKfLSFKaykPhaLJhdhqLlI6yhXPlbOik8ooz4SvmUxPZWz+hwVOMJDdbKrI6srsFASQANeyeYNgckLi8es/wAqe4DhhcCQ2zwe/hWCjwsOJdYl/a3ZdPHCss5+TkV0BPxWCBrTVfLjFvoXJ3Q1FNNaWKVpH8jbhUj4w0zW0bY3uaZS4ENHq7LHITUQ2yyPB8ZjZadleTPB+mMVa5oJdq7fTWwUFNUZslna2WN8K/EOqpzypvmsf03OpAK2fByxzGObs4X91VhVaOMXdYNJ87o+jPSDe/Shq+RpIb48qd1SA22m3bZAZrRBRzhxd7IqWYAEX7IPC6loa8my7FUHA2LbWKFsWaGFDUExg38oIVUcTiDq46rmVw5LADq69rdkmxG7CGH175jtbwlSYrLeXAaHY6IOmnaOY0b5kM2pYBYNc5w1vuFA6okEwJLWtcCdVXg8WNXVBI230QdFUnK5uUXDl5A9xGrhoSVAKctku52jhdLwVoZSyuIcLDUIeikJjvYaOtuvaVosN9L3UVNRAPe12axBcBdHg7R7jGK/h4JZr9QHQN76L83SQT1Ez53hxc9x3B2K/R1fSMkhyWN9b3WeYzjcVORTtiHMvq6wtZRJWC2U2DhlxaSW39kThGMVeFOHLuacnqj7e60Wkp2Oax2mo6gkdXgzJSQQbNJdZTmOUNPORtT/ABZoXFrXty30Og0vomP9VnvJFMDpfKSAqhNwtSutmjNjrcAaLyH4fBwD4ZXWJtYOIt9USSkvyRUJuLLS6HLbb8kXR4cZQ5/ZmuvdVnCBVxSinlaXtv0nfT6rQ5BFDG180gjYBctJsTos4cf5fR0cnNcceghJflMI7Brzta+5VE4y+IjqOX8PSAPc31P07qPjH4kxta6moP573f8AXwVScJwIvcM7rvOrnHUn81u34jlGFA+asl51QS5xOx7eysDcAjkc642UmFYQG2s4Xun9HA9pks9htZKrQZvZV4cFhga4kZnm+W/bwr1wk55hbduo7oKTDXyG92lO8JbljNgbtITjgVM4qL/iMpbfZETAi4yD2CCp589ZfK7t9EbX1LTKWZXXVArFxlcGPHLGvupYyGRXMYuR/sgaioaZeWA7TdMqiRuUBultNUeit0DOna7kjMW76KLHRzngjQAWv3NksxisZnjD3C7b5MvdTxh7ouY8gHNYN2NvNkFPVjegxASsJNoztpa/2Smtrgb7uykC5+qX0jWwS3JMpdoA06A/RM6lkjyWnKwO1AI10QJ0NGVTibtYLOAG66rHyXa4tFgQN0roY/lgF1yCdijzEOWbhx1umgtB0jnAkZrCwUdXLZ7HF5to1ewRNLGOyu13K9qom8q/cOSQdiWSZgzAOJ2tok+I0kLpmv5QcSA258p1DbR129SgxB7QxpzAkP7fVANgzKIjMBGAARbVB1VO8TA5QA4Bqdc9pPpJv4S+uI6HZHaOSQZsHFG8ZgRpe33UMdNLSyEMFw8aDwUxM2pOR29wuXzjmskcx2UFNDd2K+KeMhh0WctD6k9LWfXuswngrsScZZ3OyO1yWNgNx+6t+MQOq60zEfLabBrh+SsMfMYDGMrW2GtlDth4Unh/g9jN2i9/dWWDDGiVoDAmlDSWveRqHLRzWdYTUayJr7CI6Bot0D1LtlIM0gtbUar2NouOsepdxN+a/rG4TrAUGR0rW7OOy8pmgRy9ZGvhSw5r6PaeyFMjmtkGZp1CYUe0cTw1rwTvupDG4TXvc2JX0U7jFpbTVe88uLb69NkBkWUbX81z7A3U1XK8RuJjFvN17EA1xblcucYnYyEizgSe6YWyrclshuR8wen2Tc1xipwXDM7Na6T00uciL+8dH/8Aak4xcInMiabtDQT9VN5Bx/oRDK0O6AMn9/vdNDWh1st3uAtc6Wuq9QVUUjNOrLrlG6aUjnvGUWY062O+iPRYoPw9zw57S1o0uNUfTF5BDnaZSlAgbma6zjc2JunMIY0npdqqC1R7hsl4wHSOsCdFLPGwtIzOOl9lxQNHzABa3lHZv8TR0W/RHo7wDUb2lrCBe191JVsJYQI26arikqQGWzN6UYJWvDhv030S9DNEEYkyx2AGiFxOKTlgZjoSVJTy9Isx3Tova0us7od6bo9CmzlsZ6Os6goLFoXiNvWbXN0TRTuLWEtOgsvK9ryDppuEA0xS2gYGA5je4OydDl21ubjayTvxItjLbtBujKSuLmtu5qGFMIo4G9XQNihYKcGWM5G9+6liAOY5x3QTXMuw3890LQNfY0kpxnADG+ryuTCOc4ZG6qB0bc4Ob33XDWtM4s7dCCvsaspW9OgGtkufA0PePdFRPbcDmDR2qDz3mfaRu6FoOudhzadnLecxGiVUh0uXO09kbUTuEZHMbrohKSdwF8zTbRMSWTmYPdM3K4gX+ih4ro5BEXE3b31XFbWyPmbtoeyT8WYk8syvBAvb80Ogpizh0vfMAB8tt9UTjwdNL0gXGlkxw+iFPROkd6nDpS7h8al9i4lQDf8AASkw51LYgaE7j/dP4qrUFnUTvfYXSHCcTfrDILtdoD4ujcMJLnwhwa0HvuURQ2qG9U1zfU61tdD5RsEwe1pL3aIFkTcnpN+5uu6NzNu6oFIZU8rOa7rdY6I5zmAaXPbUJfE8cxh0HlNI6rQjO31X2TBSYLhsn8VpjbfS10daQnRrQLW3QQqG84guBui4pm2HST1W0KPRZaI6GJ9pAXEWIUs8ea93u2soY3uEr2iM2JU+Z5A0sL2SCmBUsYLHdbtCAinMbmyl7rEISCZ+aRtxv4U0k0gy9Q3tsnQV9gtTgEbWuJcT9Ubg+GR8triB3tdDYlnDSXytt4suKGo5jAI5RYdvClyWhqLoNcwAusxttVBJCAxnQ33QzmtBIJuTrddvyGJ3SdPdUDSDqxli2zW7BRsYBKy7W3IKFrZGHJu0ZRuV1yIuZG7NpY90B6F8gAAFjbl36FBSUzRKQGjuiZKFpN+aBqlslOWzfxhbWyS0KleyYwMyknYIWhgaQTfS+i4xCF4iIbIDe65w6mkEfrFkWKs7F+N2ZK3K46JTxNV5uWGdZJFwe3kr2tp55JnOLukJVDJI+rYxmrQRm++qlu8AWnHA5tM1hO4FgvqNrmwtFsp01G684lDOY0DTLZFwMLyCBYW37FHoZZU3nS/cbJnggvY9/K8XyEREPbIeY4X0tsomfxV8vk0brYY5xu36qw0sTcw0Gy+XyY36FSU7RKyzQvJOnbTqXy+R6QtC41D+d6j91M2Z2Qan1L1fIYgWkceafzU9V6B9V4vkxohrRmab69J/ZEcE07eUTlF9V8vlh/2/6LX6MKfE3mHQIp0Y5T9Avl8tUYsXCMOIBF9Ai6mBueIWGxXy+VIHsHqYh1aJNVtHMZ9Cvl8l4WC3+Y0dr7Lt8hGcA2F14vk0PwUCQ80C+h3H5JVgptWvtpqf3Xy+UTFHZZ6dofI/P1fVTVDyNAbDwvF8riEt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
          <p:cNvSpPr>
            <a:spLocks noChangeArrowheads="1"/>
          </p:cNvSpPr>
          <p:nvPr/>
        </p:nvSpPr>
        <p:spPr bwMode="auto">
          <a:xfrm>
            <a:off x="3635896" y="308498"/>
            <a:ext cx="5256584" cy="4678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4000" b="0" i="0" u="none" strike="noStrike" cap="none" normalizeH="0" baseline="0" dirty="0" smtClean="0">
                <a:ln>
                  <a:noFill/>
                </a:ln>
                <a:effectLst/>
                <a:latin typeface="Times New Roman" pitchFamily="18" charset="0"/>
                <a:ea typeface="Calibri" pitchFamily="34" charset="0"/>
                <a:cs typeface="Times New Roman" pitchFamily="18" charset="0"/>
              </a:rPr>
              <a:t>King Hussein offered the wise advice to pray for God</a:t>
            </a:r>
            <a:r>
              <a:rPr kumimoji="0" lang="en-GB" sz="4000" b="0" i="0" u="none" strike="noStrike" cap="none" normalizeH="0" baseline="0" dirty="0" smtClean="0">
                <a:ln>
                  <a:noFill/>
                </a:ln>
                <a:effectLst/>
                <a:latin typeface="Calibri"/>
                <a:ea typeface="Calibri" pitchFamily="34" charset="0"/>
                <a:cs typeface="Times New Roman" pitchFamily="18" charset="0"/>
              </a:rPr>
              <a:t>’</a:t>
            </a:r>
            <a:r>
              <a:rPr kumimoji="0" lang="en-GB" sz="4000" b="0" i="0" u="none" strike="noStrike" cap="none" normalizeH="0" baseline="0" dirty="0" smtClean="0">
                <a:ln>
                  <a:noFill/>
                </a:ln>
                <a:effectLst/>
                <a:latin typeface="Times New Roman" pitchFamily="18" charset="0"/>
                <a:ea typeface="Calibri" pitchFamily="34" charset="0"/>
                <a:cs typeface="Times New Roman" pitchFamily="18" charset="0"/>
              </a:rPr>
              <a:t>s protection against,</a:t>
            </a:r>
            <a:endParaRPr kumimoji="0" lang="en-GB" sz="4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0" b="0" i="1" u="none" strike="noStrike" cap="none" normalizeH="0" baseline="0" dirty="0" smtClean="0">
                <a:ln>
                  <a:noFill/>
                </a:ln>
                <a:effectLst/>
                <a:latin typeface="Calibri"/>
                <a:ea typeface="Calibri" pitchFamily="34" charset="0"/>
                <a:cs typeface="Times New Roman" pitchFamily="18" charset="0"/>
              </a:rPr>
              <a:t>“</a:t>
            </a:r>
            <a:r>
              <a:rPr kumimoji="0" lang="en-GB" sz="4000" b="0" i="1" u="none" strike="noStrike" cap="none" normalizeH="0" baseline="0" dirty="0" smtClean="0">
                <a:ln>
                  <a:noFill/>
                </a:ln>
                <a:effectLst/>
                <a:latin typeface="Times New Roman" pitchFamily="18" charset="0"/>
                <a:ea typeface="Calibri" pitchFamily="34" charset="0"/>
                <a:cs typeface="Times New Roman" pitchFamily="18" charset="0"/>
              </a:rPr>
              <a:t>those who believe that they are the sole possessors of truth.</a:t>
            </a:r>
            <a:r>
              <a:rPr kumimoji="0" lang="en-GB" sz="4000" b="0" i="1" u="none" strike="noStrike" cap="none" normalizeH="0" baseline="0" dirty="0" smtClean="0">
                <a:ln>
                  <a:noFill/>
                </a:ln>
                <a:effectLst/>
                <a:latin typeface="Calibri"/>
                <a:ea typeface="Calibri" pitchFamily="34" charset="0"/>
                <a:cs typeface="Times New Roman" pitchFamily="18" charset="0"/>
              </a:rPr>
              <a:t>”</a:t>
            </a:r>
            <a:endParaRPr kumimoji="0" lang="en-GB" sz="40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8003" name="Picture 3" descr="https://encrypted-tbn2.gstatic.com/images?q=tbn:ANd9GcRjU_TK3nGUnROeZHfVCs1H7faE_IbhvH4N623Uj7f0iXoe8TIq"/>
          <p:cNvPicPr>
            <a:picLocks noChangeAspect="1" noChangeArrowheads="1"/>
          </p:cNvPicPr>
          <p:nvPr/>
        </p:nvPicPr>
        <p:blipFill>
          <a:blip r:embed="rId2" cstate="print"/>
          <a:srcRect/>
          <a:stretch>
            <a:fillRect/>
          </a:stretch>
        </p:blipFill>
        <p:spPr bwMode="auto">
          <a:xfrm>
            <a:off x="395536" y="404664"/>
            <a:ext cx="2952328" cy="4824536"/>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Users\ALTOND\Pictures\Syria Syrian church congregation.jpg"/>
          <p:cNvPicPr>
            <a:picLocks noChangeAspect="1" noChangeArrowheads="1"/>
          </p:cNvPicPr>
          <p:nvPr/>
        </p:nvPicPr>
        <p:blipFill>
          <a:blip r:embed="rId2" cstate="print"/>
          <a:srcRect/>
          <a:stretch>
            <a:fillRect/>
          </a:stretch>
        </p:blipFill>
        <p:spPr bwMode="auto">
          <a:xfrm>
            <a:off x="899592" y="2780928"/>
            <a:ext cx="6552728" cy="3240360"/>
          </a:xfrm>
          <a:prstGeom prst="rect">
            <a:avLst/>
          </a:prstGeom>
          <a:noFill/>
        </p:spPr>
      </p:pic>
      <p:pic>
        <p:nvPicPr>
          <p:cNvPr id="143363" name="Picture 3" descr="C:\Users\ALTOND\Pictures\Syria Syrian church.jpg"/>
          <p:cNvPicPr>
            <a:picLocks noChangeAspect="1" noChangeArrowheads="1"/>
          </p:cNvPicPr>
          <p:nvPr/>
        </p:nvPicPr>
        <p:blipFill>
          <a:blip r:embed="rId3" cstate="print"/>
          <a:srcRect/>
          <a:stretch>
            <a:fillRect/>
          </a:stretch>
        </p:blipFill>
        <p:spPr bwMode="auto">
          <a:xfrm>
            <a:off x="1547664" y="620688"/>
            <a:ext cx="5184576" cy="18002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LTOND\Pictures\Syria John Moschos.jpg"/>
          <p:cNvPicPr>
            <a:picLocks noChangeAspect="1" noChangeArrowheads="1"/>
          </p:cNvPicPr>
          <p:nvPr/>
        </p:nvPicPr>
        <p:blipFill>
          <a:blip r:embed="rId2" cstate="print"/>
          <a:srcRect/>
          <a:stretch>
            <a:fillRect/>
          </a:stretch>
        </p:blipFill>
        <p:spPr bwMode="auto">
          <a:xfrm>
            <a:off x="4788024" y="836712"/>
            <a:ext cx="3566691" cy="2232248"/>
          </a:xfrm>
          <a:prstGeom prst="rect">
            <a:avLst/>
          </a:prstGeom>
          <a:noFill/>
        </p:spPr>
      </p:pic>
      <p:sp>
        <p:nvSpPr>
          <p:cNvPr id="3" name="Rectangle 2"/>
          <p:cNvSpPr/>
          <p:nvPr/>
        </p:nvSpPr>
        <p:spPr>
          <a:xfrm>
            <a:off x="539552" y="620688"/>
            <a:ext cx="4392488" cy="5078313"/>
          </a:xfrm>
          <a:prstGeom prst="rect">
            <a:avLst/>
          </a:prstGeom>
        </p:spPr>
        <p:txBody>
          <a:bodyPr wrap="square">
            <a:spAutoFit/>
          </a:bodyPr>
          <a:lstStyle/>
          <a:p>
            <a:r>
              <a:rPr lang="en-GB" sz="3600" dirty="0" smtClean="0"/>
              <a:t>The spiritual meadow is today a battlefield. Before the war the Christians of Syria accounted for between 4.5% and 10% of the population. </a:t>
            </a:r>
            <a:endParaRPr lang="en-GB" sz="3600" dirty="0"/>
          </a:p>
        </p:txBody>
      </p:sp>
      <p:pic>
        <p:nvPicPr>
          <p:cNvPr id="132097" name="Picture 1" descr="C:\Users\ALTOND\Pictures\Syria's missing bishops 2.jpg"/>
          <p:cNvPicPr>
            <a:picLocks noChangeAspect="1" noChangeArrowheads="1"/>
          </p:cNvPicPr>
          <p:nvPr/>
        </p:nvPicPr>
        <p:blipFill>
          <a:blip r:embed="rId3" cstate="print"/>
          <a:srcRect/>
          <a:stretch>
            <a:fillRect/>
          </a:stretch>
        </p:blipFill>
        <p:spPr bwMode="auto">
          <a:xfrm>
            <a:off x="4572000" y="3645024"/>
            <a:ext cx="4320480" cy="274699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2153394"/>
          </a:xfrm>
        </p:spPr>
        <p:txBody>
          <a:bodyPr>
            <a:normAutofit fontScale="90000"/>
          </a:bodyPr>
          <a:lstStyle/>
          <a:p>
            <a:r>
              <a:rPr lang="en-GB" dirty="0" smtClean="0">
                <a:hlinkClick r:id="rId2"/>
              </a:rPr>
              <a:t>British Airways go to Court to stop Nadia Eweida from wearing a cross around her neck</a:t>
            </a:r>
            <a:endParaRPr lang="en-GB" dirty="0"/>
          </a:p>
        </p:txBody>
      </p:sp>
      <p:pic>
        <p:nvPicPr>
          <p:cNvPr id="108546" name="Picture 2" descr="http://static.guim.co.uk/sys-images/Guardian/Pix/pictures/2012/3/12/1331564096754/British-Airways-employee--007.jpg"/>
          <p:cNvPicPr>
            <a:picLocks noChangeAspect="1" noChangeArrowheads="1"/>
          </p:cNvPicPr>
          <p:nvPr/>
        </p:nvPicPr>
        <p:blipFill>
          <a:blip r:embed="rId3" cstate="print"/>
          <a:srcRect/>
          <a:stretch>
            <a:fillRect/>
          </a:stretch>
        </p:blipFill>
        <p:spPr bwMode="auto">
          <a:xfrm>
            <a:off x="539552" y="2636912"/>
            <a:ext cx="4381500" cy="2628900"/>
          </a:xfrm>
          <a:prstGeom prst="rect">
            <a:avLst/>
          </a:prstGeom>
          <a:noFill/>
        </p:spPr>
      </p:pic>
      <p:pic>
        <p:nvPicPr>
          <p:cNvPr id="108548" name="Picture 4" descr="http://images52.fotki.com/v639/photos/1/1222605/5412105/britishairways_-vi.jpg"/>
          <p:cNvPicPr>
            <a:picLocks noChangeAspect="1" noChangeArrowheads="1"/>
          </p:cNvPicPr>
          <p:nvPr/>
        </p:nvPicPr>
        <p:blipFill>
          <a:blip r:embed="rId4" cstate="print"/>
          <a:srcRect/>
          <a:stretch>
            <a:fillRect/>
          </a:stretch>
        </p:blipFill>
        <p:spPr bwMode="auto">
          <a:xfrm>
            <a:off x="5148064" y="3645024"/>
            <a:ext cx="3517404" cy="2743201"/>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000" b="1" dirty="0" smtClean="0"/>
              <a:t>The city of Homs, the third largest in Syria, has now seen almost its entire Christian population of 50,000 to 60,000 flee for safety as fighting continues in that stricken country.  </a:t>
            </a:r>
            <a:r>
              <a:rPr lang="en-GB" sz="2000" dirty="0" smtClean="0"/>
              <a:t/>
            </a:r>
            <a:br>
              <a:rPr lang="en-GB" sz="2000" dirty="0" smtClean="0"/>
            </a:br>
            <a:r>
              <a:rPr lang="en-GB" sz="2000" b="1" dirty="0" smtClean="0"/>
              <a:t>The number of Christians left in the city has reportedly fallen to below 1,000</a:t>
            </a:r>
            <a:endParaRPr lang="en-GB" sz="2000" b="1" dirty="0"/>
          </a:p>
        </p:txBody>
      </p:sp>
      <p:pic>
        <p:nvPicPr>
          <p:cNvPr id="78850" name="Picture 2" descr="http://www.cartoonmovement.com/depot/cartoons/2012/03/59abMIXjSwCQ1GtDpPFwag.jpeg"/>
          <p:cNvPicPr>
            <a:picLocks noChangeAspect="1" noChangeArrowheads="1"/>
          </p:cNvPicPr>
          <p:nvPr/>
        </p:nvPicPr>
        <p:blipFill>
          <a:blip r:embed="rId2" cstate="print"/>
          <a:srcRect/>
          <a:stretch>
            <a:fillRect/>
          </a:stretch>
        </p:blipFill>
        <p:spPr bwMode="auto">
          <a:xfrm>
            <a:off x="395536" y="1988840"/>
            <a:ext cx="5267838" cy="3744415"/>
          </a:xfrm>
          <a:prstGeom prst="rect">
            <a:avLst/>
          </a:prstGeom>
          <a:noFill/>
        </p:spPr>
      </p:pic>
      <p:pic>
        <p:nvPicPr>
          <p:cNvPr id="78852" name="Picture 4" descr="http://i.telegraph.co.uk/multimedia/archive/02181/Mideast-Syria_2181013b.jpg"/>
          <p:cNvPicPr>
            <a:picLocks noChangeAspect="1" noChangeArrowheads="1"/>
          </p:cNvPicPr>
          <p:nvPr/>
        </p:nvPicPr>
        <p:blipFill>
          <a:blip r:embed="rId3" cstate="print"/>
          <a:srcRect/>
          <a:stretch>
            <a:fillRect/>
          </a:stretch>
        </p:blipFill>
        <p:spPr bwMode="auto">
          <a:xfrm>
            <a:off x="5868144" y="2996952"/>
            <a:ext cx="3097188" cy="3695701"/>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3429000"/>
            <a:ext cx="7848872" cy="1938992"/>
          </a:xfrm>
          <a:prstGeom prst="rect">
            <a:avLst/>
          </a:prstGeom>
        </p:spPr>
        <p:txBody>
          <a:bodyPr wrap="square">
            <a:spAutoFit/>
          </a:bodyPr>
          <a:lstStyle/>
          <a:p>
            <a:r>
              <a:rPr lang="en-GB" sz="2400" dirty="0" smtClean="0"/>
              <a:t>A Jesuit priest, Father Paolo Dall’Oglio, who has spent most of his life championing reconciliation, was kidnapped in July 2013 after entering rebel-held territory. Opposition sources from </a:t>
            </a:r>
            <a:r>
              <a:rPr lang="en-GB" sz="2400" dirty="0" err="1" smtClean="0"/>
              <a:t>Raqqah</a:t>
            </a:r>
            <a:r>
              <a:rPr lang="en-GB" sz="2400" dirty="0" smtClean="0"/>
              <a:t> said that Paolo Dall’Oglio had been executed by extremist groups.</a:t>
            </a:r>
            <a:endParaRPr lang="en-GB" sz="2400" dirty="0"/>
          </a:p>
        </p:txBody>
      </p:sp>
      <p:pic>
        <p:nvPicPr>
          <p:cNvPr id="3" name="Picture 3" descr="C:\Users\ALTOND\Pictures\Syria Father Paolo Dall’Oglio.jpg"/>
          <p:cNvPicPr>
            <a:picLocks noChangeAspect="1" noChangeArrowheads="1"/>
          </p:cNvPicPr>
          <p:nvPr/>
        </p:nvPicPr>
        <p:blipFill>
          <a:blip r:embed="rId2" cstate="print"/>
          <a:srcRect/>
          <a:stretch>
            <a:fillRect/>
          </a:stretch>
        </p:blipFill>
        <p:spPr bwMode="auto">
          <a:xfrm>
            <a:off x="1547664" y="548680"/>
            <a:ext cx="5112568" cy="2304256"/>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0" y="113235"/>
            <a:ext cx="464400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smtClean="0">
                <a:ln>
                  <a:noFill/>
                </a:ln>
                <a:effectLst/>
                <a:latin typeface="Times New Roman" pitchFamily="18" charset="0"/>
                <a:ea typeface="Calibri" pitchFamily="34" charset="0"/>
                <a:cs typeface="Times New Roman" pitchFamily="18" charset="0"/>
              </a:rPr>
              <a:t>The militias, </a:t>
            </a:r>
            <a:r>
              <a:rPr kumimoji="0" lang="en-GB" sz="3200" b="0" i="1" u="none" strike="noStrike" cap="none" normalizeH="0" baseline="0" dirty="0" smtClean="0">
                <a:ln>
                  <a:noFill/>
                </a:ln>
                <a:effectLst/>
                <a:latin typeface="Calibri"/>
                <a:ea typeface="Calibri" pitchFamily="34" charset="0"/>
                <a:cs typeface="Times New Roman" pitchFamily="18" charset="0"/>
              </a:rPr>
              <a:t>“</a:t>
            </a:r>
            <a:r>
              <a:rPr kumimoji="0" lang="en-GB" sz="3200" b="0" i="1" u="none" strike="noStrike" cap="none" normalizeH="0" baseline="0" dirty="0" smtClean="0">
                <a:ln>
                  <a:noFill/>
                </a:ln>
                <a:effectLst/>
                <a:latin typeface="Times New Roman" pitchFamily="18" charset="0"/>
                <a:ea typeface="Calibri" pitchFamily="34" charset="0"/>
                <a:cs typeface="Times New Roman" pitchFamily="18" charset="0"/>
              </a:rPr>
              <a:t>stormed my house, giving me one hour to evacuate or else they will kill me ... I</a:t>
            </a:r>
            <a:r>
              <a:rPr kumimoji="0" lang="en-GB" sz="3200" b="0" i="1" u="none" strike="noStrike" cap="none" normalizeH="0" baseline="0" dirty="0" smtClean="0">
                <a:ln>
                  <a:noFill/>
                </a:ln>
                <a:effectLst/>
                <a:latin typeface="Calibri"/>
                <a:ea typeface="Calibri" pitchFamily="34" charset="0"/>
                <a:cs typeface="Times New Roman" pitchFamily="18" charset="0"/>
              </a:rPr>
              <a:t>’</a:t>
            </a:r>
            <a:r>
              <a:rPr kumimoji="0" lang="en-GB" sz="3200" b="0" i="1" u="none" strike="noStrike" cap="none" normalizeH="0" baseline="0" dirty="0" smtClean="0">
                <a:ln>
                  <a:noFill/>
                </a:ln>
                <a:effectLst/>
                <a:latin typeface="Times New Roman" pitchFamily="18" charset="0"/>
                <a:ea typeface="Calibri" pitchFamily="34" charset="0"/>
                <a:cs typeface="Times New Roman" pitchFamily="18" charset="0"/>
              </a:rPr>
              <a:t>m heartbroken. I</a:t>
            </a:r>
            <a:r>
              <a:rPr kumimoji="0" lang="en-GB" sz="3200" b="0" i="1" u="none" strike="noStrike" cap="none" normalizeH="0" baseline="0" dirty="0" smtClean="0">
                <a:ln>
                  <a:noFill/>
                </a:ln>
                <a:effectLst/>
                <a:latin typeface="Calibri"/>
                <a:ea typeface="Calibri" pitchFamily="34" charset="0"/>
                <a:cs typeface="Times New Roman" pitchFamily="18" charset="0"/>
              </a:rPr>
              <a:t>’</a:t>
            </a:r>
            <a:r>
              <a:rPr kumimoji="0" lang="en-GB" sz="3200" b="0" i="1" u="none" strike="noStrike" cap="none" normalizeH="0" baseline="0" dirty="0" smtClean="0">
                <a:ln>
                  <a:noFill/>
                </a:ln>
                <a:effectLst/>
                <a:latin typeface="Times New Roman" pitchFamily="18" charset="0"/>
                <a:ea typeface="Calibri" pitchFamily="34" charset="0"/>
                <a:cs typeface="Times New Roman" pitchFamily="18" charset="0"/>
              </a:rPr>
              <a:t>ve lost everything</a:t>
            </a:r>
            <a:r>
              <a:rPr kumimoji="0" lang="en-GB" sz="3200" b="0" i="1" u="none" strike="noStrike" cap="none" normalizeH="0" baseline="0" dirty="0" smtClean="0">
                <a:ln>
                  <a:noFill/>
                </a:ln>
                <a:effectLst/>
                <a:latin typeface="Calibri"/>
                <a:ea typeface="Calibri" pitchFamily="34" charset="0"/>
                <a:cs typeface="Times New Roman" pitchFamily="18" charset="0"/>
              </a:rPr>
              <a:t>”</a:t>
            </a:r>
            <a:r>
              <a:rPr kumimoji="0" lang="en-GB" sz="3200" b="0" i="1" u="none" strike="noStrike" cap="none" normalizeH="0" baseline="0" dirty="0" smtClean="0">
                <a:ln>
                  <a:noFill/>
                </a:ln>
                <a:effectLst/>
                <a:latin typeface="Times New Roman" pitchFamily="18" charset="0"/>
                <a:ea typeface="Calibri" pitchFamily="34" charset="0"/>
                <a:cs typeface="Times New Roman" pitchFamily="18" charset="0"/>
              </a:rPr>
              <a:t>.</a:t>
            </a:r>
            <a:endParaRPr kumimoji="0" lang="en-GB" sz="3200" b="0" i="0" u="none" strike="noStrike" cap="none" normalizeH="0" baseline="0" dirty="0" smtClean="0">
              <a:ln>
                <a:noFill/>
              </a:ln>
              <a:effectLst/>
              <a:latin typeface="Arial" pitchFamily="34" charset="0"/>
              <a:cs typeface="Arial" pitchFamily="34" charset="0"/>
            </a:endParaRPr>
          </a:p>
        </p:txBody>
      </p:sp>
      <p:sp>
        <p:nvSpPr>
          <p:cNvPr id="130050" name="Rectangle 2"/>
          <p:cNvSpPr>
            <a:spLocks noChangeArrowheads="1"/>
          </p:cNvSpPr>
          <p:nvPr/>
        </p:nvSpPr>
        <p:spPr bwMode="auto">
          <a:xfrm>
            <a:off x="0" y="3763460"/>
            <a:ext cx="9144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Bishop Sleman says:</a:t>
            </a:r>
            <a:endParaRPr kumimoji="0" lang="en-GB" sz="2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There are many events that show that Christians are targeted, such as those of Maaloula, Sadad, Hafar, Deir Atiyeh, Carah, Nabk, Kseir, Rabl</a:t>
            </a:r>
            <a:r>
              <a:rPr kumimoji="0" lang="en-GB" sz="2400" b="0" i="1" u="none" strike="noStrike" cap="none" normalizeH="0" baseline="0" dirty="0" smtClean="0">
                <a:ln>
                  <a:noFill/>
                </a:ln>
                <a:effectLst/>
                <a:latin typeface="Calibri"/>
                <a:ea typeface="Calibri" pitchFamily="34" charset="0"/>
                <a:cs typeface="Times New Roman" pitchFamily="18" charset="0"/>
              </a:rPr>
              <a:t>é</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 Dmaineh, Michtayeh, Hassaniyeh, Kna</a:t>
            </a:r>
            <a:r>
              <a:rPr kumimoji="0" lang="en-GB" sz="2400" b="0" i="1" u="none" strike="noStrike" cap="none" normalizeH="0" baseline="0" dirty="0" smtClean="0">
                <a:ln>
                  <a:noFill/>
                </a:ln>
                <a:effectLst/>
                <a:latin typeface="Calibri"/>
                <a:ea typeface="Calibri" pitchFamily="34" charset="0"/>
                <a:cs typeface="Times New Roman" pitchFamily="18" charset="0"/>
              </a:rPr>
              <a:t>ï</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eh, and some villages of the Valley of Christians, Yabroud, Aafrd, the Jazirah region such as Hassak</a:t>
            </a:r>
            <a:r>
              <a:rPr kumimoji="0" lang="en-GB" sz="2400" b="0" i="1" u="none" strike="noStrike" cap="none" normalizeH="0" baseline="0" dirty="0" smtClean="0">
                <a:ln>
                  <a:noFill/>
                </a:ln>
                <a:effectLst/>
                <a:latin typeface="Calibri"/>
                <a:ea typeface="Calibri" pitchFamily="34" charset="0"/>
                <a:cs typeface="Times New Roman" pitchFamily="18" charset="0"/>
              </a:rPr>
              <a:t>é</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 Ras El-Ain Kamechleh, and many other areas. Christians are increasingly targeted in horrible and unspeakable massacres</a:t>
            </a:r>
            <a:r>
              <a:rPr kumimoji="0" lang="en-GB" sz="2400" b="0" i="1" u="none" strike="noStrike" cap="none" normalizeH="0" baseline="0" dirty="0" smtClean="0">
                <a:ln>
                  <a:noFill/>
                </a:ln>
                <a:effectLst/>
                <a:latin typeface="Calibri"/>
                <a:ea typeface="Calibri" pitchFamily="34" charset="0"/>
                <a:cs typeface="Times New Roman" pitchFamily="18" charset="0"/>
              </a:rPr>
              <a:t>”</a:t>
            </a:r>
            <a:r>
              <a:rPr kumimoji="0" lang="en-GB" sz="2400" b="0" i="1" u="none" strike="noStrike" cap="none" normalizeH="0" baseline="0" dirty="0" smtClean="0">
                <a:ln>
                  <a:noFill/>
                </a:ln>
                <a:effectLst/>
                <a:latin typeface="Times New Roman" pitchFamily="18" charset="0"/>
                <a:ea typeface="Calibri" pitchFamily="34" charset="0"/>
                <a:cs typeface="Times New Roman" pitchFamily="18" charset="0"/>
              </a:rPr>
              <a:t>.</a:t>
            </a:r>
            <a:endParaRPr kumimoji="0" lang="en-GB" sz="2400" b="0" i="0" u="none" strike="noStrike" cap="none" normalizeH="0" baseline="0" dirty="0" smtClean="0">
              <a:ln>
                <a:noFill/>
              </a:ln>
              <a:effectLst/>
              <a:latin typeface="Arial" pitchFamily="34" charset="0"/>
              <a:cs typeface="Arial" pitchFamily="34" charset="0"/>
            </a:endParaRPr>
          </a:p>
        </p:txBody>
      </p:sp>
      <p:pic>
        <p:nvPicPr>
          <p:cNvPr id="130052" name="Picture 4" descr="http://www.churchinneed.org/images/content/pagebuilder/Bishop_Elias_Sleman.jpg"/>
          <p:cNvPicPr>
            <a:picLocks noChangeAspect="1" noChangeArrowheads="1"/>
          </p:cNvPicPr>
          <p:nvPr/>
        </p:nvPicPr>
        <p:blipFill>
          <a:blip r:embed="rId2" cstate="print"/>
          <a:srcRect/>
          <a:stretch>
            <a:fillRect/>
          </a:stretch>
        </p:blipFill>
        <p:spPr bwMode="auto">
          <a:xfrm>
            <a:off x="4499992" y="332656"/>
            <a:ext cx="3154660" cy="3406502"/>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descr="C:\Users\ALTOND\Pictures\Syria Father Van der Lugt,.jpg"/>
          <p:cNvPicPr>
            <a:picLocks noChangeAspect="1" noChangeArrowheads="1"/>
          </p:cNvPicPr>
          <p:nvPr/>
        </p:nvPicPr>
        <p:blipFill>
          <a:blip r:embed="rId2" cstate="print"/>
          <a:srcRect/>
          <a:stretch>
            <a:fillRect/>
          </a:stretch>
        </p:blipFill>
        <p:spPr bwMode="auto">
          <a:xfrm>
            <a:off x="2699792" y="3356992"/>
            <a:ext cx="5832648" cy="2664296"/>
          </a:xfrm>
          <a:prstGeom prst="rect">
            <a:avLst/>
          </a:prstGeom>
          <a:noFill/>
        </p:spPr>
      </p:pic>
      <p:sp>
        <p:nvSpPr>
          <p:cNvPr id="46081" name="Rectangle 1"/>
          <p:cNvSpPr>
            <a:spLocks noChangeArrowheads="1"/>
          </p:cNvSpPr>
          <p:nvPr/>
        </p:nvSpPr>
        <p:spPr bwMode="auto">
          <a:xfrm>
            <a:off x="0" y="611478"/>
            <a:ext cx="8460432"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smtClean="0">
                <a:ln>
                  <a:noFill/>
                </a:ln>
                <a:effectLst/>
                <a:latin typeface="Times New Roman" pitchFamily="18" charset="0"/>
                <a:ea typeface="Calibri" pitchFamily="34" charset="0"/>
                <a:cs typeface="Times New Roman" pitchFamily="18" charset="0"/>
              </a:rPr>
              <a:t>In Homs, a Dutch priest, Father Van der Lugt, trapped in the old city, described how residents cut off for more than a year developed chronic mental health problems following the breakdown of social order. He says, </a:t>
            </a:r>
            <a:r>
              <a:rPr kumimoji="0" lang="en-GB" sz="3200" b="0" i="1" u="none" strike="noStrike" cap="none" normalizeH="0" baseline="0" dirty="0" smtClean="0">
                <a:ln>
                  <a:noFill/>
                </a:ln>
                <a:effectLst/>
                <a:latin typeface="Calibri"/>
                <a:ea typeface="Calibri" pitchFamily="34" charset="0"/>
                <a:cs typeface="Times New Roman" pitchFamily="18" charset="0"/>
              </a:rPr>
              <a:t>“</a:t>
            </a:r>
            <a:r>
              <a:rPr kumimoji="0" lang="en-GB" sz="3200" b="0" i="1" u="none" strike="noStrike" cap="none" normalizeH="0" baseline="0" dirty="0" smtClean="0">
                <a:ln>
                  <a:noFill/>
                </a:ln>
                <a:effectLst/>
                <a:latin typeface="Times New Roman" pitchFamily="18" charset="0"/>
                <a:ea typeface="Calibri" pitchFamily="34" charset="0"/>
                <a:cs typeface="Times New Roman" pitchFamily="18" charset="0"/>
              </a:rPr>
              <a:t>Our city has become a lawless jungle</a:t>
            </a:r>
            <a:r>
              <a:rPr kumimoji="0" lang="en-GB" sz="3200" b="0" i="1" u="none" strike="noStrike" cap="none" normalizeH="0" baseline="0" dirty="0" smtClean="0">
                <a:ln>
                  <a:noFill/>
                </a:ln>
                <a:effectLst/>
                <a:latin typeface="Calibri"/>
                <a:ea typeface="Calibri" pitchFamily="34" charset="0"/>
                <a:cs typeface="Times New Roman" pitchFamily="18" charset="0"/>
              </a:rPr>
              <a:t>”</a:t>
            </a:r>
            <a:r>
              <a:rPr kumimoji="0" lang="en-GB" sz="3200" b="0" i="1" u="none" strike="noStrike" cap="none" normalizeH="0" baseline="0" dirty="0" smtClean="0">
                <a:ln>
                  <a:noFill/>
                </a:ln>
                <a:effectLst/>
                <a:latin typeface="Times New Roman" pitchFamily="18" charset="0"/>
                <a:ea typeface="Calibri" pitchFamily="34" charset="0"/>
                <a:cs typeface="Times New Roman" pitchFamily="18" charset="0"/>
              </a:rPr>
              <a:t>. </a:t>
            </a:r>
            <a:endParaRPr kumimoji="0" lang="en-GB" sz="3200" b="0" i="0" u="none" strike="noStrike" cap="none" normalizeH="0" baseline="0" dirty="0" smtClean="0">
              <a:ln>
                <a:noFill/>
              </a:ln>
              <a:effectLst/>
              <a:latin typeface="Arial" pitchFamily="34" charset="0"/>
              <a:cs typeface="Aria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AutoShape 3" descr="data:image/jpeg;base64,/9j/4AAQSkZJRgABAQAAAQABAAD/2wCEAAkGBxITEhQUEhQUFBUVFRYWFRQUFRQVFBgVFhQXFxQVFBcYHCggGBolHBUUITEhJSksLi4uFx8zODMsNygtLisBCgoKDg0OGhAQGiwkHCQsLSwsLCwsLCwsLCwsLCwsLCwsLCwsLCwsLCwsLCwsLCwsLCwsLCwsLCwrNCwsLCwsLP/AABEIAKgBLAMBIgACEQEDEQH/xAAcAAAABwEBAAAAAAAAAAAAAAAAAgMEBQYHAQj/xABCEAACAQIDBQUFBgQEBQUAAAABAgADEQQhMQUGEkFREyJhcYEHMpGhsRQjQlLB8DNysuFikqLRNENzgvEWJFNjg//EABoBAAIDAQEAAAAAAAAAAAAAAAECAAMEBQb/xAAoEQACAgEEAgEDBQEAAAAAAAAAAQIRAwQSITFBUSITMmEFM0KBoSP/2gAMAwEAAhEDEQA/ALlBBBNRkBBBBIQEEEEhARjtXa9DDJx16i015X1PgqjMnylX3635XC3o0LNX/ETmtMHr1bw5c5j+PxtWs5eo7O51Zjc+XgPDSVynXCLI475Zqe0/ath1uKFKpVP5mtTX9T8pA1va1ir9yjQA6N2jH4hh9JREwzGOKWzWPIxN0mWbYovWG9rlX/mYamepV2XLnkbyy7H9peCqkCpxUGP5xdP866eoEygbIPSHOzYbkBxiz0NSqKwDKQwIuCCCCPAiHmF7u7dxOBe9Ml6J9+ifd8Sv5W8R6zaNlbRp4iklWmbq4v4g81I5EHKWRlZVKNDyCCCMKCCCCQgV9DEFEXfQxNVMaLEkgyLFgkKgi4iyHgghE4BFSs4FiD0EtDWh+zld3o3np4UcIs9U5heS+L/7SWCmTmJxCU1LOwVRzY2Eq20t+8OmVNWqkcx3V+eZ+EoG0tp1a78VVyx5DkP5RyjImCy5YV5Lbid/8SSeBKaDyLH4k2jI74Yw/wDNt5In+0rkOhgst2RLAm+WLBzdWtqGRbfKxk/sjf2m5C107M/nXNPUaiZ+3vekSBhRHiizdkqAgMpBBFwRmCJ0tKJ7NNqsTUoMbqF408LZMPLMS9WhRnlHa6OGEcw5ibRgWEJibQzGFvBYVyPoIIIxUCCCCQgJFb0bXGFw1WtkSosgPN2NlHxMlZQPbDVP2amo0L8R9LAfWLJ0gxVsyOvVaoxZiWZiSzHUscyTHeCwhJE5s+hc3k3QAXT5yhI0N+DtLCquZz8Ib7UBkBBQL1m4aNN6x/8ArUsB5nQSUp7kbSqC/Yong9QA/ACRzS8hjjnLpFcfaBzyMaDaZvfrLPivZ1tEAnhpHwFTPyzEq+1Ng4rD51qTqPzWuvxGUVZIvpjvDOK5QvT2gGIHpLv7M9rdniHwxPdqgumeQqLqAPFb/wCWZfSaxB6Sc3UxjfbsKRke3pi/gzcLfImPF0VyR6EgggmgzAgggkIcbSJoYrDKslkSAgiqrOokVVZW2yxITAhlEORABJYaIvePaww1B6mrZKg6sdJjGIrM7F3YszG7E5kmXz2qYv8AgUb9ahH+lfqZnrm0UvxpUdpG5nG1hqIyvCsJBvJwiBZ2ctIE62qmI844YZRsNZLCiwez7FcGNUfnVl9SLj6TVmaYhsOvwYmk/Sop/wBVj8jNprPHhyU5091hjUibVImWiT1IzZUo2KM0LeIGrOdpK3IujAm4IIJaZAQQQSEBKN7VaV6NO+hLKfOwI+nyl5kTvRsn7VhnpA2Y2ZD0dTdb+B09YslaDF0zBMIG4rDW4GWZzOVhzmq7sez4ELVxt2vYrQByHTtSPePhpKjuJg2+33qLY0M2U5EPmBfyN5uWHa4znP1GWS+KOppsSfyYMBh6dMBUVUHRQAItUqiRm0d4MNQP3rd7oASfKEw+3KdY2FNwDoxFr5dNZmp0blKNj6odZEbToBwQRcEWscxJPEYhUQFs/LpeVXaW8FRXv9nqFDoVVjl1yibbLfqRXZn29m6qgPVojh4T3k5HqV6eUhdwsEauPw4H4agqHwFPvfoB6zQsRjVemxAIJOhFiOsHst2PTU18RcFy3Zgc0XJjf+a49BNumk5fF+Dl62MY/KPk0GCCCdE5YIIJ0QEOgRVRCAQ6mBjoVWHhVh5Wy0E5OwEgC50GZPgOchEjIvaDiePG1B+QKg9ACfrKxWkltrEirXq1AbhqjEHwvl8gJEubn1kL4odIMom6w2GbKWjdTZNOo4LrxEG4B0+HPziylSsaMbZH7E3VxOJsUXhT/wCR+6vpzMuuA9mtEfxqjuei91fjrLnhadlAPLQdBF7DmbecyyySZdtSKx/6CwFv4RP/AOj/AO8idq+z7DWJpF6bcu9xL6gy+MvSNsStwYjlMdJMwLaez3w9Uo+qm9xoRfIjwmtUa3FTRh+JFPxEqntDwd+CoNQSp8QbEfSTO7mI4sLSPRbfAkTVjm2rZmzQ5ofs5iTGdqvEWMs3CRgdJheKcM5AWUkWaCCCaDmggggkICCCNdqH7mr/ANOp/QYCIzHZJr1GxWLpKr9pVdyA44wgJ4Lqc7W+s0Hd/a+JZFevRCKQOEA8R8S2fytKn7MTR7B352UN1VrEH0MvOzXFin5Tby/f6zk5ZPlndjjiqjHpoc4valZ1tRpIzHUuAEBHIDmZHLicYL9owKhTxKF7oN9ARn0k4KZvlbrOYiuL9mLE6lRb5mV77XI0MCXRC7Wxb0jRdyrgW4gVHDcg8J65EiJ7w4rEOEam4SyksMirNlYEHTn8ZI7XwPHRY2vlf1EYbLftaANwSMmW+Y84N8o2iyWnhNqXopmJDJ2lRkF2RiRnbiAvcRn7MdoVFxT06lgK1O4AOjpmLjxUt/lEnN5D93bTvEED6GVnYNK20cKqg+8Xvlki02H6zRppO+DJqscVFp+jXIIIJ1DjghhCw4gYUHAh1hRDIYjLYoUAilomIeIx0jtpXt+tp9hhHsbPV+7XqL+8fhLEJk/tG2p2uJ4FPdojh/7zm/6CRDJFUqNYRvTUlhaGqtJbc1UOLpK4BBJAuLi/CbRW65LorkTweEfS3D4kWPpeaP7P8DwoWOZJteRO8+yezLGky8AAZgdVvyudc5Nez/EA0SOjfWUzlcTQo7bLdUNhfQczIDa+Ko8Du4cqpAZxxZE6aSxMLi2saYjDKQQRrqLXv/vKWSPBXthUQzcVNqy5+7ULEWtlrHe8uNqJampCs497kLamSlDDlQfO/rIzb6khXW3Ev0OsFlySlKzO95QRSzxArd4XGVgT0IOclNyq18Nb8rsPibxhvPs5RQZ0UKOJSQPW/wBYpuDU+6qDo4PxE0YnaM+aNMsjGEadqxIS2hFwdvCwQRqFkWiCCCXnNBBBBIQELUQEEHMEEEeB1hoICGWbt7IrYHab4fWlWRyhtkyKbr/3Lof7zTqNJQ6kX5H0tl9flBXw6tYkC6m6tzUkWJHpIfGYllYKCQKdr2zvzmTPj44N2nzO1fgtFfFLSpO7H3QTMvq71V3fgoHhqcRZn4QwsRcAg+FpYdr4ypVoOrG2XeGXw+vwlX3R2LVcM61Ai8RtldiNA1zl/wCJlUKXJu+o26iS2N23jTT7NQjF1stTiKr43XkfC8absbSrYR1XEZhzws3LM5D0jvaGy3Uf8QuWhCre+fjaVvaxxBAUutRL2vw8JBJAkpPgM3khTtMtO8A+8IGYbhIF9fL0nN1dikYytiG91UWlS9QGcj/SL+JhKmG7YIrmxCA8Q6DT6S17MA7Knb8o+ms0aXHXZi1uVS6HUEEE3HPBOicnQYCB7w6mIk5QytA0WRY4BhxEgYoJWy2xttnHChQqVT+BSR4too+MwutVLEljckkk9Scz85oXtQ2nZaWHXn94/kLBB8bmZrVfKAsgrE3aKYPENTqK6e8rBh5gxsTHmzMGajgdTa8V8l/RoW8WJFfCjEJY8QHF/hI5ehkLu3t00Rw6Akn1hxgno0cQjPdLDhA0Jvzlfq4Y8IYZ+Ilah2i15OjYtj7bDqDf9+MnWYWvMYwO06iWCnLIi+l/GSGO3zrAcIIyHjrErwM4rs0XaWNC5tkLXALBR6k6SIxu8lFgtMBe0bQcSkZHXimabS2pWrjvsSNNeflI/wCzMFubjPI6ZyLH7Du9I0Pemlw4WoTzt9RIDcQ2NZfBT8zIY7WqtSKOxYHrJHcpvvnHVD8iI+KG1UVZsikXBzExDtCS0pTBad4YBDiGyFjgggl5zgQQQQEBBBIjae82EofxKq8X5E77fBb29ZCUS8YbW7tN2HCO7c35kCw/fjKr/wCuqlduywWGZnPumpoP8RVeQ115S5jYAbDinjXV6jjhLrZFuxBHZDrp45TFqtVjxqn2acOGbdmbbR28WqGkgvxCna+lxct8eKWT7FUp06dOiMra9Ta9j85RNp4CrgMVwViCoN6bke+gfIm34rDMdRNE2NtumVILC9gQQbkafDIj5yRcZxtdDtuLGtXZtVkDFhcC4t1zsbevylXr4epTL8ea6+QyN/jLntjbNNWYKQBccOfIFiR5GZ9vVvZSYFKZ4mIKu1stdB1EKjQXkbHGztshgKLkh2YUx0uzBR6W+s1ejTCqFGgAA9Baeft1tr06WMpVsQGZEYtYZlTawa3O2R9JtWyd68FiLClXQsfwNdH/AMrWv6S/HSM+RMmoIIJaVAgggkIcY5QqvOvoYkpjJWBuh6jRW8bUzIze3aHY4WqwNmYcC+bZfIXMRxHjJvgy/efaHb4mrUvkXIX+RSVX6X9ZBVn5Ras0aXlMmb4R4Ox/svGmmTbnI+LYYhWDHMAg29YEWF1qhmo97PiGXh0kHiF4VsL6Z585eRSV0BQggrxA+HSU7alI8VvUCES7IwVsrdIVbMxJPxi2IoZAjTO5iKU87sOYHxGX0gaG3Ezs7Eop4ggc8uLS/PKOdq7ZNWmVZEA6LK32hRufO45eYnDWe19b3i7EW/Wl4O8Vx5Sa3VPDiBrmjfpITD0hcXGssGxl4KyeIPlnGM7LaTBAL84AI6ER0GKAQqLFxFCTsEEjNu7bpYVOKobk34UHvMR06DqZeYFySLuALsQANSSAPiZXNs76YaiCEIqv0U931fT4Xmd7f29VxL8TnIe6g9xR5cz4nOQ1a5iORYoeyX23vZicQ1mcqnJEuq+v5vWMNj7HrYmslKgty5z5KOdyeWkZ0luZvm42GwiYPjwilyy3fTjaoPwvnZTy9Zj1WoeKN1yzTixqTK3uju9icBXqDtKJZqasbK7EKGYFVt+I5/AS5YnZ1PECizhmXjWpTW5plLMtjrrkMvCFoDtaVNq6mk7cLspvxIVPJhrbhufCOHxoHYIRxF2bhKrcLw965OgvwicDJknPJb7OhxjSopntQwdTE0FWhQNRmqKUqcS8XdVi6qp5WAF+cx9cZiKDMjAqwNirXBHhPS2ApkW4zcgd1iVug7wztkBYfSZ9vvu1Tx1M4vC2LqWVsrdolK6keL3zuBmAZs0WrUPhJceynNi3K14Mlxu061fhViTbQfvWMCOE25/SPVS1mHI+Rv4GN8SwLsepv1nZ28/gzJx235s5sykGqqGsATYk6aGNnWxt0kxsFB9polgLcYve1rdT4Rlj6Vne3J3t5cRtJ5E8Fi3Z3+xWF7pPb0/yVCbj+R9R5Zianu1vlhcZ3Ubgq86VTJv+06MPLOYHw84svIjJhmCMjcaEeMeMmhJQTPTEExrdn2i4igQmJvXpZDiP8VR1Dfj8j8ZrmzsfTr01q0mDo4uCPmD0I0IOktjJMplFoXqaGIqYpXPdPlG9NpYiuQ7Qyie0zaF2p0QclUu3m2Q+QPxl3DCY9vNtHta9Sp1Yhf5Rkv0i5HRbgjciHxDxJRedAhgJnSvlnRXAAs7ABOtHoBddzto/dGkWzFyt/wCnyjbFrdxfK2fXxt9ZB7FxPDUH7zk8CHa+d78up529DEfABriKOVrc7dQed/KRzHKzDTyytJDGVAWK5AdQcrj9I0qUtdDkDby5wBG7KCLnW1gfHoR+sTpXyA63i4UXANhcXHU9YApBNtdfPK/pCA7TFmtbnf0liwiglCM7EXy/dpBULWv05+dpNbMr2Hzz6wELIotlDgRthq4YCx5D0joGNYjXJ1BFgImkXAldkHm2tpJhqFStU92mt7cyb2VR4kkD1mKbV2rVrv2lZrs/wUahF6AS++17F2wqUgc3qcRHVUBP9RSZeG40y1tceYl8nyZYLiySwy3EM6RHA1rrF+0BgChrTsDLPunvI2EqXsXpN79O9gcx3h45SrMbNHCNEyY45I7ZdFkZOLtG3bP2zRx3FwO54P4VP7ymalTgJPEw0XP3f8MnnqBVC2DEUiOGxJDFHIJJyz4SOsx7cbeQ4WrwubUajLxkaqR+MZdCQfCajVrMzpVNREwwo99TyYleGpxnIrnY5855/U4fpZNq/r8m/G98SJwu1UpVVo16yDj/AB1HRKilbXpBUtc3bXwlM9om+7E1MNhCUUFkqVVsGqA2PCMroOVxraQftG2ymIqIaNMoKXF3z+OoWBLjXu93KRO8A46dHErkKq8DjQCogtl5hT8BNmk0cYpTl36F1OSW5xqiHR7HOcdRcGIM8UDXnUsw0SmxKQbFUVsCC6ixzBHMWjfalO1SoOlR/kxjrdqnx4miuYudRqMjmPGI48Djf+d/6jB/IPSI9UuLQiDlHCiEqrzjAB2V5LbsbzVsBVupLUmI7SkdD4r+VvH4yKptCYzS/lIT8HoXC7Rp18OK1I3R1uOviD0IOULRaZ37Ldtfd1sKx5GpT8sg6/MH4y/Yc5TVi5jZkyra6Gu920OywrkGzP3F9dfleZJUFz4cpbd/dp9pUFJdKfvH/EdfgMpVJVk5Zt08ajYULO2hoCIpeEInbD1nS1gTOUxlfrIECGzA9DJmjjx3SLhlsfA9fW0hSItSqkW8IskQl6nCRdMs89Dr+kJUbI9B8rjSIYOoQb3uPH53jnF0uCxHutodRrn6yu67JTG7AAXzuNL+M4HICtbTI+I/doVja489c4kGPDwg8765eXwvGRCQtq1+7r6eXnF8JWsRre8jsMR11U+d+UUpVr965ytcWgIST45qRDobi1ypFgRfT4c5aNn45KyB0NwdRzB6Hxme4x70xnfP6/pFd2NpmjWAJ7jnhbpc6N53hA0aSpjlTGi6x0sWhDM97dqfacVUYG6L93T6cKk971JY+REqdIcDlfG48pJYci+fjnEtsYe4Dry6dJa0Z16E6LWJHXMev94tRaxjLtPdb92P9wIsrZSE8juot851YSlVytJzdjdytjavBSFgPfqH3VHj1PhA2l2Ok30NtkYE4islIMF4zbiOgAFyfgJbsXiSKNPD0ahNJfuzcm7spHfN9EOVgMhYS8bt7hYfDEkr2jjR3t8hoI82jsWk7AcC2A5AAg8iP3ymDNJSmpVwjs/puTHp5bpK3/hkm0qFPhtrdjcnWygC3Q3Jv6RjgsAr0quGU27S9SmLX+8QaA6jPh8MjJffDYlTCkENxUrkAkd4Fjc8XXpeUqptRqeIpVBpTINs8wcmvYg5i8EG5T+PCOr+p6jBl0u5q5ePaIYr19fOK0kkxvfg1p4lmT+HV76Hh4Rc++AOWf8AUJFo02xPJMl90gwxS8IBYBiAcxe3P99IyrZk+JJ+ck9znC4ku17LSfQFszZV085FC9pF9zI+hIzjwxiVVowoQTmIOUJxwOcpCEnupUIxVEg2u4B8iCCJsuKxYpUXqH8Kkjz5fOYpuwf/AHNH/qL+s0jfTG2opSB983P8q6fOX4nUGyjJHdNIp1RyxLHMk3J84m4ik5eVI3xCrBUhgYCIwRCue6BFEWJV9QIusXyF9A4YRhFYmwkAGL90AaA+sl9k4ymQaVf+G+ROpQ/hceIPxBkI07xwSjaoKZKbTwr0XKOMxkCNCuqup5raMFYK3n8PAywbNqDGUewbOvTBOHY/iGrUSfQlZXaikXBy6jmCNQfGVxb6fYZcdAWtwkEZ2N7dfCOcYOFjb3XAceR1HobiMAJIP3qCnnTbgP8AI+Y+YMaXDTD4GNVojFjEiI1ERp272L7WhTY62sfNcpNLKXuFirpUp/lYMPJhY/MS5ppFoql2YqlUXYG2Rt/eGTHIbp/4kdUqBmJF89QfqPGddQF7p8fOPZnZ0pwkrqDe36iCm2oOohS/EPHlCrc2IzN7ED6wEHdJtJvnsj2X2OCDN71ZzUPlYKo+Av6zBqOFJKjmTpPT27tAChSGnCii3kJRnfSNGBcNi+Mq2y4iMr5WkS+zGs7itUBtflbLwIk9XGdwqt5m0hNq1a7AovYrfq5BsendmOUfZrxv0ZxvNtO6j7UR2YJHEAc7ciORmQ4uvxOTn4X5KMlHwmge0TaXAhw5pkG5HFcMp0JIMzaX6eNRsr1eS2orotuIq/adnI2tTCvwtmCTTNgDYZ/lzPJDnK7TaTG5OI+9agW4UxC9m1wCOvS4uOIXHWReKwhpVHptqjFfgbX9dZoXZkLTuXTHBjahAtTwzWvfVg1swNe6JAk5SxbCosmy8XWDFQ9RaTAaODwcN/5San+bzlYqmFeQMKxiFRp0tE3MYUIxhScp0wjQERKbsf8AE0P+oPpLbvHiOOu3RAFHmMz8yZUd234cTRJ5Nf5ScqMSSeZNz6m8tT+FASud/gRqmc0EDwtZtIEaUdVocRvfOKlsoQtCOrxzaNqGpMcQIDDQjQ14mc5CIELFCISEYUw1VkYMpIIIII1BGhk9tpBiKX2tLBslxCDk/KqB+VvrK9eSOx9odi9yOJGBWonJkPvDz5iVyXldhRGczH+ys+0p/npsB/MveX5id21s7sandPFTdeOk/VD+o0MbYOvwVEb8rA+gOcD+USdMRiZj3aNHgq1F6MbeRzHyIjQxk7ROmWHcasBXZfzJl5qb/QzQ0GUyvdirw4uier8P+YEfrNZQZSWVy7MQqVuHmSeQ/wBhGjgtct6AaTsEb2Zl0HpYIm18r/SP1w4XID+85BJRLHWxMPfEUgcyagv5Z/2nobYNS6Wvlb1y5TkEw5n/ANDo44pYU/dj3FC4sqsfIjl5mV/amCrXDIpuM7MUFiPXnOwSqXQ0HyYV7QqlQ1V47XJdjwm+d7HytaVGCCaMH2Iz6n9xiuGqsjKy5MpDA+INx9Jdt6cGuJr4WtQKk4xEB73dWsDwMKjNo2ed+nOCCWFBI7bwv2TZiYVmQ1mxdTtOC5AFK9u9zB4ltlfUcpSMUlgP3++cEEddAfaGbAwhEEEiCwrwhgggYB9sofeL5yeLZwQR0PBBCInidBBBCWrsIwygJ7s7BD4CEwnOOlgggj0CQGhVEEEKAg0TaCCME5D3ggihomdk1xVQ4WoQLnioOfwVPy/yt9ZDYiiUYqwsQSCDyI1EEEpXE2kFu42Pdrni7Kp+ektz/iTuH+kSOMEEeH2kYrs97VaZ6VE/qE2a0EEhTld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34148" name="Rectangle 4"/>
          <p:cNvSpPr>
            <a:spLocks noChangeArrowheads="1"/>
          </p:cNvSpPr>
          <p:nvPr/>
        </p:nvSpPr>
        <p:spPr bwMode="auto">
          <a:xfrm>
            <a:off x="0" y="402747"/>
            <a:ext cx="464400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600" b="0" i="0" u="none" strike="noStrike" cap="none" normalizeH="0" baseline="0" dirty="0" smtClean="0">
                <a:ln>
                  <a:noFill/>
                </a:ln>
                <a:effectLst/>
                <a:latin typeface="Times New Roman" pitchFamily="18" charset="0"/>
                <a:ea typeface="Calibri" pitchFamily="34" charset="0"/>
                <a:cs typeface="Times New Roman" pitchFamily="18" charset="0"/>
              </a:rPr>
              <a:t>A total of 45 Christians were killed and 1,500 families were held hostage  when Sadad was stormed by the Al-Nusra Front and an organisation called the Grandsons of the Prophet on 21st October 2013. </a:t>
            </a:r>
            <a:endParaRPr kumimoji="0" lang="en-GB" sz="3600" b="0" i="0" u="none" strike="noStrike" cap="none" normalizeH="0" baseline="0" dirty="0" smtClean="0">
              <a:ln>
                <a:noFill/>
              </a:ln>
              <a:effectLst/>
              <a:latin typeface="Arial" pitchFamily="34" charset="0"/>
              <a:cs typeface="Arial" pitchFamily="34" charset="0"/>
            </a:endParaRPr>
          </a:p>
        </p:txBody>
      </p:sp>
      <p:pic>
        <p:nvPicPr>
          <p:cNvPr id="5" name="Picture 3" descr="C:\Users\ALTOND\Pictures\Syria Pray for Syrian christians Stop the violence.jpg"/>
          <p:cNvPicPr>
            <a:picLocks noChangeAspect="1" noChangeArrowheads="1"/>
          </p:cNvPicPr>
          <p:nvPr/>
        </p:nvPicPr>
        <p:blipFill>
          <a:blip r:embed="rId2" cstate="print"/>
          <a:srcRect/>
          <a:stretch>
            <a:fillRect/>
          </a:stretch>
        </p:blipFill>
        <p:spPr bwMode="auto">
          <a:xfrm>
            <a:off x="5076056" y="3861048"/>
            <a:ext cx="3280023" cy="2617837"/>
          </a:xfrm>
          <a:prstGeom prst="rect">
            <a:avLst/>
          </a:prstGeom>
          <a:noFill/>
        </p:spPr>
      </p:pic>
      <p:pic>
        <p:nvPicPr>
          <p:cNvPr id="6" name="Picture 4" descr="C:\Users\ALTOND\Pictures\Syria Syrian Christian woman.jpg"/>
          <p:cNvPicPr>
            <a:picLocks noChangeAspect="1" noChangeArrowheads="1"/>
          </p:cNvPicPr>
          <p:nvPr/>
        </p:nvPicPr>
        <p:blipFill>
          <a:blip r:embed="rId3" cstate="print"/>
          <a:srcRect/>
          <a:stretch>
            <a:fillRect/>
          </a:stretch>
        </p:blipFill>
        <p:spPr bwMode="auto">
          <a:xfrm>
            <a:off x="4860032" y="692696"/>
            <a:ext cx="3600400" cy="252028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ALTOND\Pictures\Syria Patriarch Gregorios III.jpg"/>
          <p:cNvPicPr>
            <a:picLocks noChangeAspect="1" noChangeArrowheads="1"/>
          </p:cNvPicPr>
          <p:nvPr/>
        </p:nvPicPr>
        <p:blipFill>
          <a:blip r:embed="rId2" cstate="print"/>
          <a:srcRect/>
          <a:stretch>
            <a:fillRect/>
          </a:stretch>
        </p:blipFill>
        <p:spPr bwMode="auto">
          <a:xfrm>
            <a:off x="899592" y="3068960"/>
            <a:ext cx="3960440" cy="2808312"/>
          </a:xfrm>
          <a:prstGeom prst="rect">
            <a:avLst/>
          </a:prstGeom>
          <a:noFill/>
        </p:spPr>
      </p:pic>
      <p:sp>
        <p:nvSpPr>
          <p:cNvPr id="45057" name="Rectangle 1"/>
          <p:cNvSpPr>
            <a:spLocks noChangeArrowheads="1"/>
          </p:cNvSpPr>
          <p:nvPr/>
        </p:nvSpPr>
        <p:spPr bwMode="auto">
          <a:xfrm>
            <a:off x="1187624" y="909272"/>
            <a:ext cx="705678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effectLst/>
                <a:latin typeface="Times New Roman" pitchFamily="18" charset="0"/>
                <a:ea typeface="Calibri" pitchFamily="34" charset="0"/>
                <a:cs typeface="Times New Roman" pitchFamily="18" charset="0"/>
              </a:rPr>
              <a:t>Damascus-based Melkite Patriarch Gregorios III of Antioch remarked: </a:t>
            </a:r>
            <a:r>
              <a:rPr kumimoji="0" lang="en-GB" sz="2800" b="0" i="1" u="none" strike="noStrike" cap="none" normalizeH="0" baseline="0" dirty="0" smtClean="0">
                <a:ln>
                  <a:noFill/>
                </a:ln>
                <a:effectLst/>
                <a:latin typeface="Calibri"/>
                <a:ea typeface="Calibri" pitchFamily="34" charset="0"/>
                <a:cs typeface="Times New Roman" pitchFamily="18" charset="0"/>
              </a:rPr>
              <a:t>“</a:t>
            </a:r>
            <a:r>
              <a:rPr kumimoji="0" lang="en-GB" sz="2800" b="0" i="1" u="none" strike="noStrike" cap="none" normalizeH="0" baseline="0" dirty="0" smtClean="0">
                <a:ln>
                  <a:noFill/>
                </a:ln>
                <a:effectLst/>
                <a:latin typeface="Times New Roman" pitchFamily="18" charset="0"/>
                <a:ea typeface="Calibri" pitchFamily="34" charset="0"/>
                <a:cs typeface="Times New Roman" pitchFamily="18" charset="0"/>
              </a:rPr>
              <a:t>How can somebody do such inhumane and bestial things to an elderly couple and their family?</a:t>
            </a:r>
            <a:r>
              <a:rPr kumimoji="0" lang="en-GB" sz="2800" b="0" i="1" u="none" strike="noStrike" cap="none" normalizeH="0" baseline="0" dirty="0" smtClean="0">
                <a:ln>
                  <a:noFill/>
                </a:ln>
                <a:effectLst/>
                <a:latin typeface="Calibri"/>
                <a:ea typeface="Calibri" pitchFamily="34" charset="0"/>
                <a:cs typeface="Times New Roman" pitchFamily="18" charset="0"/>
              </a:rPr>
              <a:t>”</a:t>
            </a:r>
            <a:r>
              <a:rPr kumimoji="0" lang="en-GB" sz="2800" b="0" i="1" u="none" strike="noStrike" cap="none" normalizeH="0" baseline="0" dirty="0" smtClean="0">
                <a:ln>
                  <a:noFill/>
                </a:ln>
                <a:effectLst/>
                <a:latin typeface="Times New Roman" pitchFamily="18" charset="0"/>
                <a:ea typeface="Calibri" pitchFamily="34" charset="0"/>
                <a:cs typeface="Times New Roman" pitchFamily="18" charset="0"/>
              </a:rPr>
              <a:t> </a:t>
            </a:r>
            <a:endParaRPr kumimoji="0" lang="en-GB" sz="2800" b="0" i="0" u="none" strike="noStrike" cap="none" normalizeH="0" baseline="0" dirty="0" smtClean="0">
              <a:ln>
                <a:noFill/>
              </a:ln>
              <a:effectLst/>
              <a:latin typeface="Arial" pitchFamily="34" charset="0"/>
              <a:cs typeface="Arial" pitchFamily="34" charset="0"/>
            </a:endParaRPr>
          </a:p>
        </p:txBody>
      </p:sp>
      <p:pic>
        <p:nvPicPr>
          <p:cNvPr id="7" name="Picture 4" descr="C:\Users\ALTOND\Pictures\Syria Syrian women praying.jpg"/>
          <p:cNvPicPr>
            <a:picLocks noChangeAspect="1" noChangeArrowheads="1"/>
          </p:cNvPicPr>
          <p:nvPr/>
        </p:nvPicPr>
        <p:blipFill>
          <a:blip r:embed="rId3" cstate="print"/>
          <a:srcRect/>
          <a:stretch>
            <a:fillRect/>
          </a:stretch>
        </p:blipFill>
        <p:spPr bwMode="auto">
          <a:xfrm>
            <a:off x="5292080" y="3068960"/>
            <a:ext cx="2619375" cy="2808312"/>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LTOND\Pictures\syrian muslims and christians images.jpg"/>
          <p:cNvPicPr>
            <a:picLocks noChangeAspect="1" noChangeArrowheads="1"/>
          </p:cNvPicPr>
          <p:nvPr/>
        </p:nvPicPr>
        <p:blipFill>
          <a:blip r:embed="rId2" cstate="print"/>
          <a:srcRect/>
          <a:stretch>
            <a:fillRect/>
          </a:stretch>
        </p:blipFill>
        <p:spPr bwMode="auto">
          <a:xfrm>
            <a:off x="611560" y="1052736"/>
            <a:ext cx="2051720" cy="2038350"/>
          </a:xfrm>
          <a:prstGeom prst="rect">
            <a:avLst/>
          </a:prstGeom>
          <a:noFill/>
        </p:spPr>
      </p:pic>
      <p:pic>
        <p:nvPicPr>
          <p:cNvPr id="5" name="Picture 2" descr="http://2.bp.blogspot.com/-_yAbm9qyzX0/Tb-9LlpBVGI/AAAAAAAAAGs/Qg3u4JK-FHk/s1600/red-fox-eyes.jpg"/>
          <p:cNvPicPr>
            <a:picLocks noChangeAspect="1" noChangeArrowheads="1"/>
          </p:cNvPicPr>
          <p:nvPr/>
        </p:nvPicPr>
        <p:blipFill>
          <a:blip r:embed="rId3" cstate="print"/>
          <a:srcRect/>
          <a:stretch>
            <a:fillRect/>
          </a:stretch>
        </p:blipFill>
        <p:spPr bwMode="auto">
          <a:xfrm>
            <a:off x="5436096" y="3861048"/>
            <a:ext cx="3132856" cy="2520280"/>
          </a:xfrm>
          <a:prstGeom prst="rect">
            <a:avLst/>
          </a:prstGeom>
          <a:noFill/>
        </p:spPr>
      </p:pic>
      <p:sp>
        <p:nvSpPr>
          <p:cNvPr id="44033" name="Rectangle 1"/>
          <p:cNvSpPr>
            <a:spLocks noChangeArrowheads="1"/>
          </p:cNvSpPr>
          <p:nvPr/>
        </p:nvSpPr>
        <p:spPr bwMode="auto">
          <a:xfrm>
            <a:off x="2915816" y="917809"/>
            <a:ext cx="6048672"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effectLst/>
                <a:latin typeface="Times New Roman" pitchFamily="18" charset="0"/>
                <a:ea typeface="Calibri" pitchFamily="34" charset="0"/>
                <a:cs typeface="Times New Roman" pitchFamily="18" charset="0"/>
              </a:rPr>
              <a:t>While we overlook and fail to understand the religious dimension to these terrible atrocities, and the imperative of harnessing thoughtful and moderate religious leaders from all traditions, we will utterly fail to end the persecution and the unspeakable violence.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effectLst/>
              <a:latin typeface="Arial" pitchFamily="34" charset="0"/>
              <a:cs typeface="Arial" pitchFamily="34" charset="0"/>
            </a:endParaRPr>
          </a:p>
        </p:txBody>
      </p:sp>
      <p:sp>
        <p:nvSpPr>
          <p:cNvPr id="7" name="Rectangle 6"/>
          <p:cNvSpPr/>
          <p:nvPr/>
        </p:nvSpPr>
        <p:spPr>
          <a:xfrm>
            <a:off x="323528" y="3717032"/>
            <a:ext cx="4680520" cy="2554545"/>
          </a:xfrm>
          <a:prstGeom prst="rect">
            <a:avLst/>
          </a:prstGeom>
        </p:spPr>
        <p:txBody>
          <a:bodyPr wrap="square">
            <a:spAutoFit/>
          </a:bodyPr>
          <a:lstStyle/>
          <a:p>
            <a:pPr lvl="0" eaLnBrk="0" fontAlgn="base" hangingPunct="0">
              <a:spcBef>
                <a:spcPct val="0"/>
              </a:spcBef>
              <a:spcAft>
                <a:spcPct val="0"/>
              </a:spcAft>
            </a:pPr>
            <a:r>
              <a:rPr lang="en-GB" sz="2000" dirty="0" smtClean="0">
                <a:latin typeface="Times New Roman" pitchFamily="18" charset="0"/>
                <a:ea typeface="Calibri" pitchFamily="34" charset="0"/>
                <a:cs typeface="Times New Roman" pitchFamily="18" charset="0"/>
              </a:rPr>
              <a:t>We in the West, who enjoy so many freedoms and liberties, need to ask ourselves some tough questions about the disproportionate nature of the causes which we so readily embrace whilst ignoring the systematic violent  ideology of an Islamist "</a:t>
            </a:r>
            <a:r>
              <a:rPr lang="en-GB" sz="2000" i="1" dirty="0" smtClean="0">
                <a:latin typeface="Times New Roman" pitchFamily="18" charset="0"/>
                <a:ea typeface="Calibri" pitchFamily="34" charset="0"/>
                <a:cs typeface="Times New Roman" pitchFamily="18" charset="0"/>
              </a:rPr>
              <a:t>Final Solution"</a:t>
            </a:r>
            <a:r>
              <a:rPr lang="en-GB" sz="2000" dirty="0" smtClean="0">
                <a:latin typeface="Times New Roman" pitchFamily="18" charset="0"/>
                <a:ea typeface="Calibri" pitchFamily="34" charset="0"/>
                <a:cs typeface="Times New Roman" pitchFamily="18" charset="0"/>
              </a:rPr>
              <a:t> directed at the Christian minorities. </a:t>
            </a:r>
            <a:endParaRPr lang="en-GB" sz="2000" dirty="0" smtClean="0">
              <a:latin typeface="Arial" pitchFamily="34"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95536" y="638317"/>
            <a:ext cx="4752528"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effectLst/>
                <a:latin typeface="Times New Roman" pitchFamily="18" charset="0"/>
                <a:ea typeface="Calibri" pitchFamily="34" charset="0"/>
                <a:cs typeface="Times New Roman" pitchFamily="18" charset="0"/>
              </a:rPr>
              <a:t>If I was sitting in the rubble of a Syrian or Egyptian church, or in a gulag in North Korea, or had just seen my home destroyed  or, even worse, my loved ones killed, I would think that our endless self absorbed debates, which often mirror the rights-driven agenda of the secular world, are self indulgence of a high order. </a:t>
            </a:r>
            <a:endParaRPr kumimoji="0" lang="en-GB" sz="2800" b="0" i="0" u="none" strike="noStrike" cap="none" normalizeH="0" baseline="0" dirty="0" smtClean="0">
              <a:ln>
                <a:noFill/>
              </a:ln>
              <a:effectLst/>
              <a:latin typeface="Arial" pitchFamily="34" charset="0"/>
              <a:cs typeface="Arial" pitchFamily="34" charset="0"/>
            </a:endParaRPr>
          </a:p>
        </p:txBody>
      </p:sp>
      <p:pic>
        <p:nvPicPr>
          <p:cNvPr id="4" name="Picture 5" descr="200803050015_01"/>
          <p:cNvPicPr>
            <a:picLocks noChangeAspect="1" noChangeArrowheads="1"/>
          </p:cNvPicPr>
          <p:nvPr/>
        </p:nvPicPr>
        <p:blipFill>
          <a:blip r:embed="rId2" cstate="print"/>
          <a:srcRect/>
          <a:stretch>
            <a:fillRect/>
          </a:stretch>
        </p:blipFill>
        <p:spPr bwMode="auto">
          <a:xfrm>
            <a:off x="5148064" y="836712"/>
            <a:ext cx="3475112" cy="2160240"/>
          </a:xfrm>
          <a:prstGeom prst="rect">
            <a:avLst/>
          </a:prstGeom>
          <a:noFill/>
          <a:ln w="9525">
            <a:noFill/>
            <a:miter lim="800000"/>
            <a:headEnd/>
            <a:tailEnd/>
          </a:ln>
        </p:spPr>
      </p:pic>
      <p:pic>
        <p:nvPicPr>
          <p:cNvPr id="5" name="Picture 4" descr="northkoreanuke_wideweb__470x335,0"/>
          <p:cNvPicPr>
            <a:picLocks noChangeAspect="1" noChangeArrowheads="1"/>
          </p:cNvPicPr>
          <p:nvPr/>
        </p:nvPicPr>
        <p:blipFill>
          <a:blip r:embed="rId3" cstate="print"/>
          <a:srcRect/>
          <a:stretch>
            <a:fillRect/>
          </a:stretch>
        </p:blipFill>
        <p:spPr bwMode="auto">
          <a:xfrm>
            <a:off x="5220072" y="3717032"/>
            <a:ext cx="3528392" cy="2369443"/>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187624" y="319310"/>
            <a:ext cx="6696744"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smtClean="0">
                <a:ln>
                  <a:noFill/>
                </a:ln>
                <a:effectLst/>
                <a:latin typeface="Times New Roman" pitchFamily="18" charset="0"/>
                <a:ea typeface="Calibri" pitchFamily="34" charset="0"/>
                <a:cs typeface="Times New Roman" pitchFamily="18" charset="0"/>
              </a:rPr>
              <a:t>Many of our European Muslims are good, law-abiding people, who want the same things for themselves and for their families as the rest of us. They are not, as some foolishly and wrongly caricature them, an enemy within. But if they remain silent it will increasingly be seen as acquiescence. It will, however, require real courage to speak out against forces which have no respect for difference or diversity, or for life itself.</a:t>
            </a:r>
            <a:endParaRPr kumimoji="0" lang="en-GB" sz="3200" b="0" i="0" u="none" strike="noStrike" cap="none" normalizeH="0" baseline="0" dirty="0" smtClean="0">
              <a:ln>
                <a:noFill/>
              </a:ln>
              <a:effectLst/>
              <a:latin typeface="Arial" pitchFamily="34" charset="0"/>
              <a:cs typeface="Arial"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690336"/>
            <a:ext cx="8064896" cy="1815882"/>
          </a:xfrm>
          <a:prstGeom prst="rect">
            <a:avLst/>
          </a:prstGeom>
        </p:spPr>
        <p:txBody>
          <a:bodyPr wrap="square">
            <a:spAutoFit/>
          </a:bodyPr>
          <a:lstStyle/>
          <a:p>
            <a:r>
              <a:rPr lang="en-GB" sz="2800" i="1" dirty="0" smtClean="0"/>
              <a:t>"who now remembers the Armenians?".</a:t>
            </a:r>
            <a:r>
              <a:rPr lang="en-GB" sz="2800" dirty="0" smtClean="0"/>
              <a:t> Will our generation similarly ask the question </a:t>
            </a:r>
            <a:r>
              <a:rPr lang="en-GB" sz="2800" i="1" dirty="0" smtClean="0"/>
              <a:t>"who now remembers the Christian minorities of the Middle East and North Africa?"</a:t>
            </a:r>
            <a:r>
              <a:rPr lang="en-GB" sz="2800" dirty="0" smtClean="0"/>
              <a:t> </a:t>
            </a:r>
            <a:endParaRPr lang="en-GB" sz="2800" dirty="0"/>
          </a:p>
        </p:txBody>
      </p:sp>
      <p:sp>
        <p:nvSpPr>
          <p:cNvPr id="40962" name="AutoShape 2" descr="data:image/jpeg;base64,/9j/4AAQSkZJRgABAQAAAQABAAD/2wCEAAkGBxMTEhUUEhQVFhQQFBQWFBgUFBQUFRQVFRQYGBQVFBQYHSggGBolHBQUITEhJSkrLi4uFx8zODMsNygtLisBCgoKDg0OGhAQGywkHyQsLCwsLCwsLCwsLCwsLCwsLCwsLCwsLCwsLCwsLCwsLCwsLCwsLCwsLCwsLCwsLCwsLP/AABEIAKgBLAMBIgACEQEDEQH/xAAcAAAABwEBAAAAAAAAAAAAAAAAAQIDBAUGBwj/xABEEAACAQMCAwQHBAkCBAcBAAABAgMABBESIQUTMQYiQVEHFDJhcYGRI0KhsRUzQ1JicpLB0YLwJFODoiVzk7LS4fEX/8QAGQEAAwEBAQAAAAAAAAAAAAAAAAECAwQF/8QAJBEAAgIBBAICAwEAAAAAAAAAAAECEQMSITFBE1EEYRQywSL/2gAMAwEAAhEDEQA/AOSBqeR6i5ow1criczRN1UhqZWSnFaoqiaobZabYVL00ho6akNMhmk1IaKmzHWiaLTEA0oGjUYB2zn8KTigYunLeLUwBIGSNz0HvNNClUmSPcQtRG5UOrgHGpCSp94yOlMoaI0VC4BcDoNExpujooKFUKTQoAXmjzSM0dKgFUoUgU4opMTFClCgBSgtQQJoGlYpBoAI0k0GNJJqkUgGioUVMYKFDFFTGChRGipgChR4pQWiwE4o8U6I6VyqnUKyPRhKlmDHhTb5par4FqGhHStxSlPXOem23j76TrpjFK1OCmtYosGpoVD5UUgoKbDUoOKKYqYClIK05miIpjsb0Url0NdAPT3HuDRSStOaqLVRbFbGsUVPZosUWOxVxo20aug1asdfHGPCmgKXooxRYCOXQxTmKVilYrGxShmlaaKgQYpQJpvIo6QDmuklhRAGlYFIQgpSTHThNJ5tPce4jSKUMUeaTqpjFbUlgKMNS1jzS4FwNcujWA1KWIDrSuaBSc30LU+hhYKWEFL5gNEwPlU2+xWxOKGBSSwpOadDo003CcEgYOPEZwfhmosvC8eFddn4PbSewdJ+NVtx2RbqhDCsHjmuDFwmuDlMvDz5VEksD5V1EcGZG9nBz5ZrS8PtSB+z+aEf3rXGpvlnViwylHVZwF7cjwNNkEedemoY/4Ij88fhpqQsa+Ma/9hroUfZr4X7PLnXwNDlmvUWI/BAfgqmnYVj/AOXj/p//AFT0h4vs8vW1y0bak2O4zjPUYPX400ST5/SvS112h4fG2h5oFZTgjY4PkcDY1Ksbm2nBaFoZAOpjKNj446UaELwnlw/A0g599eqXgT9xf6RTZt0/dX+kU6KWI8tBj76WGr1CLVP3F/pFZb0hdn3uYY0gCBlkLHOFyNJHUCikHiOEClhq6d2d7GzxLMlxAkkcyAd1+9lTldJGMHNS+3nCJCluLa1LaYCjAJraLcbZB67dd+lTQeH7OVKKPFbLsdwSdbuPVHJGxD4MkTaQdBxnUMVXv2cuZHOiFyZCxUhThsE6iDgAdDS0fZPg+zOGiqXxGzeGVo5AVdCNQPUZAIz8iKm2nZy6k0aIJG52nl7e1qDFcZ9yMfgKgxap0U9HirXi/Abi2k5c8TI2kMOjAqejBlyCNqh+rMOoO3XY0m6JbIuihpxUpYGONKsdR0rhSdTHoB5n3Um7spUZlkjdGQ4YMrKVOM4II223oTCyOZfKkmTNONaP+62SMjunJHmB5Ug2z9NLZG57p2B6GqpFbCaLNWXDuz11OUEUEjc1mVDp0qzKCWUO2FyADtnwpm34ZK8wgWM8130KuwJbOMAnbqDvToZDxS0XNWd5wCeAZlTTmRosakZuYhIZdKknYg1FAOSArZXrscj4jwqXZLYlYQOtBn8qftrCV43lRcpFjWdSgjPTCk5b5A1HfI6gj4gjp161NPsVMTml5pDI23dbvbjY7jzHnS9I0dJOZnpp7unzz1zmnQUJJqXd8YZ40jIXEWcYUAnPXUfGqppTQG9PR7Hp9i9VFihooaqoo2D9oypbDscHu/DzJ8+lWvDO3cox3sjyNc8ZTSowRWPirhmPjrhnabPi7X2FRjE0feJUA5B2xvVtHwi48Lk/ONDWF9E7sZJ/dGmM/wAxrfWPGljaSOViXRzgKuwU+yMk71rj4/0zu+PehWGLC8H7aM/GL/DUDFer4wn/AEsP70ubjLMw0d1R59T8aaMhPVifiau0b7jRmvh+ziPwZhWW7YdprpCIP1RIy/LckkHoM+FawzlehI+BNU192bFwzygnmPgktuuMBfHp0PT+9FgY3gPZea6SQp+z3jZvEk95CfHzz5/Gq+RriwnVxqjlTffow8QfAqa7PwO0W2gWMHOBufM+Jqr7W2EdzCyMBkjKNtlSPI07oVGh4TxFLmCOZPZlUNjyPiPkcipBrMejS1eLh6LIukl5WA/hLnB+B6/OtKWqxBg1W8ZuI108yQJgk+0V93hU/NB1BGDg/EVLAy47SRA/rRgfxLn/ALhTkPaSFiQJOmNzy8HPluKu3sYz9xf6RTL8IhPWNP6RU0x2Q/0wrDAdT8v8NT/B+LpHHpkIUgnGMkEZJHh76bfs7bnrEn9Ipt+zVt/ywPhtRug2OP8AbqQScQuGXozLj/01H9q0nor4tN6/Ak87clVYIrsNAYRssYHwDMB8ahdpuFRR3Mu+FBGB1PsjxNa+37N20lvbsykD1GeduWI0ZmjMeMtoydmPXNYwnJyeno8/U3kenp/00CacmAlebHw+AMupSVPOOQTnFVPbq902t4kZj/4i95RJwxWNrdCxXHQ93GffTHEexNkiXEKo+r1qziWQsC6i45QPhuBrbrUW69HdgJ1VXl0iO6LqJUZg0GnSwfTgZB3Xwrpeprg1eprgtbNwOHW55qRLD6ruCjJJicbYODHL5kZ2qTx3iQiS5LmMifiUSEvpYCB4ogxXB2GARn3ms9//AD2wM8keqd2EMEscSyRiXTIra3XUAJCCvTb8qEXYi1mgtVw6ytavIuFjjZis0aNzcLliFbxJwaSUqoEpVRtby5T1uDUIhg3XLJkVnaPk9QMYVM4xuelN2UyNIMMvMktuHlmxnUBK+tSwHUjwrIz+juwEMz8yQHVcrEWddvVyV06dOXyVbOMYqv8ARl2fS4tWljmu4JJDIpaCVoEURpqTfH2pz4A7e6qt3wO3fBvbac86MBxpj4ndaxqUaVMUukEeWoj61lOP3IPE+DMWBJA1tkf837xpybs3w4wtI0Dlv0U10WMmWL4yXJPWTPj091R09Gdq0cBRp1Lywo5fSC6yLqYiMrmPG4GfxodjdmlsZoOZEXKFje8U5eSoJctLp0k9DjVg0OH3Ja7nQCGNmhtOa0cqPNHJ3/1qsoDrjGqqDs32L4dLNcwxI5BhZCZ4yTDIkxQvBKyAMSBnK5waom7B2Jt7uSP1lpbeW4QqrxmSIRNpQyRkAurYySPA1VjslejooLe/DPGxF/bgMAqqwFwuWQeCnrjyqZ6XJ0aK2yykLxKVTuDiMeBx92qLsV2BtrqxaWQzCXTOQQQkaGIZQKGX7XPjg7e6rmf0ZWOiMq04dmsNRLqRi6kCOANOxwTv8KV7C5Wxt7yeEXNrraPvXberbp+q9SbOjyXV+OKgcSvxbxSyLy+ZBwoMqtpYcxXYgEA771iPSH2btYYuHxW8YTXdTwNIQplYLKEBZwBqxuRVrN6K7HnRIrThTLLDJl1JYx25lV1Onu7jBFVb9FWzjZUnJPUkk/E7mkl663L6PuHxq8k0lwscVjb3LFWVjqkaQMANG47i4HvNcq4ZaNMwQaQzfvEKOniTsKwkmt2ZNVuyPzaLXT72uDjyo1tR5ilqiK0WUNoPvH5D/NTI7dfupn45P5U8LlE95+AA/wAmn07UMuwJx5DAH4CuK5SOO5SNd6OLdlkmDADMSEY/mJ3rY8JsY3aYyKrPzcZIOdOhcDf4msr6NuKesSTDGCsanw8SfdW14TGTNOfA8n66Wyfyrrwr/Ks9H422MlDhsI6RrSJOHx/uj6mq7ivalIm0Ihdh4k4XbrjxNUF/2ouWU6SiZ/dXJHzOfyrRyidCTLTtA6QRM+guwB0orHLnyFO2xZFUONJwDp3OksASMnfrWTSdpFy7Fm8STk9a1nDLn1mPS366IbeHMUf3FQnbHRF4xeIF7zBTvjVuPp41n73hroIo43bVPIQx6e14BRsBjPSrHjNkrI6yZzpK6SdJG+TnzrL9nO0EdtLpkEkixgiPvA8vPtEA9dvfQtxnV4IhGixrnSihVycnA8z40oPVZw3jcNwPsnBPip2YD3qd6nqK0sgcoxSRQBpgKIozSQaNjQAjNNye6njScUgOfdp+GK8zlgcnG4+Aqdf8P4jHaQtbPC6LZyoVZMOkLsmrHf77d0b4GK2otYWXLqNXmTt9PGoHGuJRLG0SrMzCBohy4m0kuwIw/QYxWcMdSbvk41jqcnZjb+348XIZbbVeSxHYL9nNAgeP73ccKgO+elTr204y0SzA23PT1qN4AgVAJBqlkDa+/IcD3DJq+uO01srxAJPphuDIf+HfZfV3T2vvnU3XrvVbwTjUcFsA4ndw13LtE755xbQpY9DuOtbKST5LTp8mdivePKEuOXakXAtUVWAJjO4t5GTVlCdZ3Jx7qncOtOMRtE8rQpcWzerR6kVoil0yMzSsJAS2UBGB+dPxdsrKOCOECYMpsiymFyQ0MgaUmQ5LbDb8KrYO2tsvrJcykz8TS4jBRieSjqR19nAX2aPJH2Hkj7GeVxuJJoIzbOjSXv2u2pCSXueWSe4Dqzggnesx2b7Z3dnAsMRg5al2XmRl3UyLhsEMNsVubXtbZrbcSYzKDcTzvbKysspE8aq+Izv18fHBrnd9b8MVH5NxcPIAeWrw6VYhsLqbG2VyamTfTFJvosI+3d0qKgMLKlubXvw51wtjKv3t+nu6ml3HpMv2CjMI0PE+ViIYtEMKWOrB2GDt9Kx7OPL8adjt84ycZrLW0t2Z6muWaoeky+LswMK6k0BViIRQX1sVGrOotuTmpI7eX8iyKDAOcZMsISGTmgCTlnVtnGd871kwoX2fGlKrnfoPM7VMssumS8j6ZruGdorq1gFvE9vy0EgBaMyOBKO+A2Rj6UU/bO9IAEkGFNuRiI5/4ZtUX3vPr51mrfiqxBl2fWMElQcb57pPQ7daZF6re74AVmp5V2QpZEWnaTtTd3fK5piX1eR5Y+VGUw7sGJOSc7jNSbj0kcSaWKX7DMDO4CxYWR3jMbNKNWSdJPQiqcO3idQ/GiKg9Bn86tZ5LkpZpLkmcT7fXsySxuIQs9uluwWMriONmZQve2OXP4VlkJHSr2Lh5kOFBJ8sZqc3ZgoMyEL7idz8D0pv5CfI3nT5MwAxpwW7eRq5bQvRfmdqaN2Pd9Kjyt8InyN8InywJL7OxNVVzw9lO4pEVwy1Z2/FjjBAI94zWdThwZ1KPBrfQuhE1z/5Sf8AuNbTifEmgldVBbnwrhs40EEjOAN86vMdKzXoqKmWcqMExpny9o1bccucXBTf2Fz4ZwScflXTGVwTPR+M9UEU985Iz94HPzHUf786ATUoI6MM0U65D+Y3FI4NLrj/AJWYH65/vUnSNwyhCQxxv/vAqfaXDIVdMqR3hn8j8vCkX1qV0lsHWupcEHb346H3VGknx1BwMZx4beVAEjiPEoJpZy6/aSxZjBydLJtJ7tw2R8KyNjY9Dirma2DSGYHpGy/1ECo1n0I8E6n+1XYqEajAyyIcMhyD7/I/HpXVbG6EkauuCHUHY5G/UfKuWcR9kE+DgDpuf9kVe9iOItG5hYjlkEqf3XG7fLf8KaEzfB6UKKFCxwKbuHZZBGoBZxqBJwukHv8ATyGPrVkj+aamnRRlmUD3kCs/2q46Ixy0IJ2yc4+WPjWUnlmOGKYDdCxC/gTn8KlyKSOhW3FYncoGJIIxhSdWRnukfTep8qY38D9fnWA4DxNYCzujOwGEC4wPM5q84f2lec4EDA57xz3V8skjc4oUvYmjM9oe07RXcsYOyFcb+aKf71YcG7StJ7OSd84O4A6k+731ju2keb6fHeOpdumPs1rZ2/Z+BeECRoyk/LEzOudYj54DDGcexmuZRk5PSzzGpOcqfsv4OJQye1gt5jp8/OpL8MyC5YBR4A9fl4VD4jwi3jM6wBo3juLWBSAdKmfRvu3e/WbnbpUqHhqxzrHz2OVnLayjFeSRuVU40kNnfettEu0aaJdopeJ2CTjToCfx9D8z41iuNdmWi7y/aD94Dp/proPZ7iEF80gRmIjcKhRT31LEcwgjCrgZ8KtrXhsX2alQ3fu0cnI1GEkDbPmKz8OvdEeLVujz9cofHeohsy3Tb411zhXZmG7B1DEhiLrowMkY2x86tLb0eW0M32paVWWYKrBcYSNW5ndxuCcUQhk6FCM+jh+jR76NYS/Tb8q6xB6ObbmENLKY9Nro7qa9VyxUavDAxms/w3s3A/6VjmLluHo3KKd0agWGojO/Rdjt1qlCd8FaZ+jFesLH/E34VHnvC/U/Lwrqc/okizAguJMmZIpyUT78JkzH5dMb5p3iHo8sZHtI4zJGDbyM3LQGadlkVQzE5VcZJJ6b1pHDW75NFi77OOtGaCZFdYPowhXnZuJCLZ51k7qbCOESxn5hgDWBtbaIgF2xkZ23pTlo5JnLTyRLaU5/xWl4Rw5JN5W0AfjVW80Kewc/KosnEfj/AGrlac3sjnacnsjcS8RiiXTCgJH7QbEfE/eqjvrsk5ZtfvHQf6fCqeG+Y7Dp+FWdlCCRnr5VlNNckSTXJEa2eToMj/fjRjgB8z+VbjhcUGRrVkb+DBQ/zLWlhs1xtHkeasMH/FawUmtmXFSfDOPGQH7gP+/dS44mPsxj6VpeIcTRv1SKnyBH4VQXckrfeB+G1Z6lwiLXCNn6OLwxvO0rDCRJgD+Y4AHnS7+cyZY41Fsr5jJ3GR0rG8CkkV2GM8wAbnbYk5rTtAwxh2/7cfiK6ofqker8VVjRHe+kzgBcjbfJIz7qe4HCpjZmAJLtjI6Y22+eapr3htwGLxlmLZzjGd/LP9qtbG4MUaqwKhR97Y58etW+NjcnywjO++w88Dc9B4U2Ihvjxx138KZS8ViTqGMDoc+flS/WV3xk9OisfyFSMO6IUEDZ5BgHGQMb5P4fWoMUeldOfDf3nxp27uxkZyPeVxjzO/WovrCYzqXP8wqkBD4zb4iWUEY5iKR450kg5+X4VI4PJJM6rEpaQ9AhOR4E7dBv1JxVTJA9xMsCsoLY056ZHnj3ZrsfZzhsVjDoTdiO/IRl5GHgAPDyFaVtuRZM4FZyQwhJXDP94jOFHUKCeuPOq/jfHCx5VuoYjYsei+eW+VLvbgv7Z0R/uj22/mI6fKqu+4lHDHqVlRV8GQ5J8+o/Kk30hpdlebaKFtch1ynJ9ksf9C/3NFbXLyMQsLamGxbI6dNRI2/CnOAcWW8eRW1FEAOMKEYHI3xuDt0rRx6UAVQFUeAGBU0OyssuBnOq4fV5ImQg+J6t+FXKKqDCgADoAMUjm0iU5p7COQduL7F9OF2OV3/6a1qbfj/GGtYo0s1e3uIBbxdSJNQJEntbNhW93WsB2n1yXMrsN2bfA22AA/KuhcG7c20J4QrTHl20My3KgNhJGTTGzjG+Mt08zTxxVto40lqdBz8W4zJNcJ6hHzHktZ2GTiNk0iF0bXhgTF7+hpV5xrjPOj/8PjQyi6REGSGeXBndm193GMjO3xqxl7X2sbvHLOSwgslB5JiRik7O4hUIDoUb5I/Kpb9urKOSJmlIWWe9Ks0cmnRKPs5N17yHbcZ61tRdGV7H/pW0M0EVksjBrcyCQ4CkEtEwKsNQO/0rS8GveKvKEkt4YWC3s6a9ZDl3+0TuttguMZqLH27sRLLqug+G4cA+jSrcmRml5YVR3F1DqM1Nm7X2alXeUpHInEgrvFKEPPmVoiDp72VydvCpUKVIShWyKvhLcShumaCyAa3ijQxsRoOqMDUSG3ZiCcA07DxvjEggkFojDlyxRnvAOZcai3e2I5Z8uhqwT0hcPM0wF0qAPbOJDGWDCOPDiLUp7/lkeNUjdvLctw7RdPGkb3Dz9zOkuW5fNTGDkMQcdMnFSsenhk+OuGTOHca4mbwW7W9uJXig0pI0gQC3y0cutSc7nwyDion6Fv7aC5uQkVw/EROLpcMBEsbtrZSGBO5OMZ2FQZO01jHxq3uI5PsERRM68xolcowIiVtwgyNgMfjV9L2rs4bdY3mw3q/EQuY5FDc+UNEV1KMhh401F+wUX7KvjXazi8KW88tpFGiyJIzd485xFoQONR5eVOcfClz9ouMKiynh0IhMKooBfBWaUGI416slsDHjmmPSD2ztbiy0wT6nla3IiWMAry0GszMVznIwMGtVddpbZLKOZnXLDhyhFeKRnMUoLCNEYsSASSCB0qldlK7KGTivEwl5A/D39a4oruNEicmNFjSJyuTnUBjIz1Irn8XYjiTSNELZ9cSozDKYAcdzDZwScHYeVdevu0sIudJeQ/YXjYFs6KnOKiIY5Ycu2+ScjNIi7bWBkYNOFCCybUyPgmAkyRjbOoYG3voaT5B12cht+x960Rm5DiJCwZjjI0tpc6c5IU9dq0lp6NLhrjkjdV0B5WUoqF1LAFCdR8OnnWi4h2stJ7UH1iWJ09dAiQMsk3Pm1RA90jlkdelXydtLAyuxnCqJ7dwSkmGCQ6WAwvUEVnpi+yHGL7OaSdkrlY3lWJjFE8ilxgA8tyjMFznTkdahwRN/+V0G87ZWpsXVZyr6LqMRiPMkpklJjKsykCMg5O48PKsHDOwAAri+RFRqmcmaKjVMt7C8Kj/PT61Yjifx+W1UCTv1P41IXiwG2kVhGRkpGajuv4hUlJQepFZwS0rnGup4DoeE1lhOFbbBNX8NxVF6OUikkmWcAroXGTgg6jupG4NX9xa2sdxy2mkVJACmkqcE/dLEHy8a0jDSqPQ+OtONImROacaUAEt0Ayc9Bin4+zpIBiu4yD4SLg/VTioPE+zd2UYcyFlZSCUffHwNPSbWXvZewinVZWjGGOVBGMr90n44z9KX2j4HGqmRDox907hv5ff7qV2WveXCkb6cqoUkEEHSMeeRVJ2o7WAzrAiMwX7rYVWYjYhmxgAeJ2q6VbCvcq7m3nXBMLlWHdIQkNkZBDVXjhcznCWu+cY0Hb4kjFbC27aR28IR2DFcgJGx0gHoC/jjfpWY4z6QpZcrAOWCMZDEn6mmkJsueFcFs7NFlunxP15Y0gId8YCkltvf40L7t0g2jUnyJ61z54ZXyWfLHzYkn/NXPCuyt047sJJbxZkjCj4uRToLC4j2tlYnG2fM71DhDPqEmC2c9/PTzXfcVt7D0blo9E0sS75JU62DeYJwK03DuwlpGUaRzMY10rrZNIHlpUfnmjT6FZzXgHFvVWfShYvgaV6H6b5rqa2B0cx2CIBnO7ED4CrTh3CbSDIhjij1HJKhQSfeepqVzUzgOv8AUKekNRkDxSAew0kh/hjIH1YikxXLv+zdfI4Bz8RWnmWJge8it+8ApJ/zWVumukYgxxTJnuvHIqNjw1Ix2+RNS4lJnNe1QC3cynGxXwx1RT/et/bcAtBwtX9XhZhaG45jICxmWQYy/XHhp8q5f2suibybUNJ1LtkHHcXG4qJ+lZzHyhPNyc55Ylfl+fsZxWcFpbbOD9Zyb+zsQXV2okyqkLbaQCM/slfO/jkkfCnbjhsNxw1BcQxkx8PDqSmGiYybiM9UAx0HlXG04pPzDLzpuaf2nNfmdMfrM6um3WpB4rOylXubgqy6GBnkIZCclSM7qfKtPNXI/LXJt/TB2ftYrcerWyxvHcJErpGsYZWhDaCQcybnOojxIre8a4IkqWUMqJJHa3FsmhsMChtipDr4d4jY+6uGXV1LLo5k80gi/ViSV3Ce9Ax2p1b+5yT63c5YhifWJcllGFJOrcjw8qX5MQ88Tq3ZjhdjcFm9QtlX9IXFtgxq+EigI2OBjLLq92aVYdnbLXzTaQ59RtG0LCrLqklZWIiJxqIAGrwrlti8y4CXM6d9n7s0i99vac4PtHJyetX/AAyxmyGF1cBgoQMJpAwQdEBzsvu6VP5UH0T+RH0bjhnZiy0sps4cNcXqd9FZ1VVYqoffGD032pNrwOF5IWe3ikC2FllpV5mjmSENpiIIYsBjORpxmqC17POAAtzcqBqPdnkG751tsepycnxzU2Ds043F1dA6VTInkBCL7KjfZR5VazL0Usv0Wtl2UslDp6rAQZ79ctGpZVUEoFY7gDOB8Kqm4Eghspba3gt5Ee11PJBqmjZ1I1904uFYkbEgjrSm7NSeFxdfeOfWJckv7ZO/U+J8arrzszcgIFnuNMWDGvOk0oQMAoM90j3UPNXQPLXQ32x7XOnIitbnm3EPNFzLymQZ5wcJpfp3lG2TsKw8Efi7ZJJJPiSTkmri77PTKSW1MSSSzHLMTuSSdyarZbQr1rjy5XN+jly5HJkuGZR0UfE0/wA3PUVTmfFIN4aw0My0suHaP3Uw95j2QB8qrecTRmVR1NPQGgkPdE0nBqK92PCmDKfOrWNlqDKTVQDUVCvRO4cDUoE01inYzSYmK1/H60oAnxP1omZaaL1IiRnHjRNKTUfWaPXRpCh7IoYprVSg9FBQsUZB8z9TRBxR6qW4gAHzP1NKEmPE/U020tNk5p02FDzXB8z9TTZlPmfqab00AtOkOkK5h8z9TRFj5n6mjxR4p2MbwaWuaVQpWFjiTmnVuBUQ0AtJxRLiies3vqRHNVUBS1kxWbxpkOBfQzkVd8P4wV61jEu2FSYr01hLC1ujGWJ9HT7DtKtX9nx1D1rjsd9UyHi7jxpKU4gpTR3C24uh6YqfHIGGcbDqfAVxO17SuvlWr4N6Q4o4ikySszPqzGFKgDQVByRk5Vq3x5k3UtjaGW3TNxd8MEm2Nz/fpWW4v2LLeyN9z76ei9IsBLYSc6imMqgzjGSe/tjcil23a5OaZdMhCxMgUhSSzSMw21Yxgj6VpKOKXZco45dmC4l2UlU4COx32Ck+f/xP0NZa4XT0FdqXtXH/AMubGc40rvvN173lKn0qq7Q8e5sDxQxyI7wpECUTCjWhdc5JxpVxn+LwrLwxjupGfiit0zjcsxpnmmtDecFK9RVVNa48KUckWKM4sjK9OCSkMKRvWlWXVkR1pNWfD+FNOH0kAxhcA7aizaQMnpSW4JMFZioAQtnLLnuHDnGdwCRvWyNUV2upaw/ZknY9RU1Oz8olZcK3L05wy4JZdQUZO5wCce6pH6OkYAhSQYxJjKjukkA9em1TO+j0fh4sTi5ZGrdpL+meoVNk4bKymVVyhJxuMkA4JC5zjJApb8EnU6SozpZvbTA0e2Cc7EZ6VdHDKNNogZo81KveGSxDMgAGrTsytvgNjY+RBqNmkyWDNHmktSM0UIc10NVIzQzRQUOB6Gabo6KCheaPNN0KKChzNDVSKMUqCheaMLSM0eaBC6OkaqPVSoQeaGaLVQ1UAHmlJSNVFmgCUsuKV6xUOlA1DgidKJyze+n0nPnVappxWqHBEuCLeK6PnU+34kw8azqvTqyVlLEZPGbO14551YR8YU1gknqRHdGs3GSI0yRs5pg/Wqa9s1PSq+K+PnT4vM1m7IdkCezqKbU1cFwaTiqWRoayNFZwq+EJfKk6+X0xtocMfyqTcccUpIuhssJwu4xiZgxz7xihQruUmdakwo+PxrK0nLbU5Q9V20xlCufLoahy8dUxlNDDMCRZBHVX1E/Q0KFaxlZrGTIzcVj5SoI2LQlxGWIxhnDAtj7wAx5b1Mue0yMxIjbBWfOSM6pQPwGKOhV2XZC4xxlZlwFK/aB9yOnLVMfhmqoPQoUPcAFqLNChRQgZoUdCkAKOhQpCDoqOhQAWaGaFCgA80eaKhQArNGKFCpEHQoUKBB0KFCkAKMUdCgQYpYoqFSxMcBpQNChUskWDSw1ChUMljivTqyUKFQ0Q0PLLS+bQoVm0iG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40963" name="Picture 3" descr="C:\Users\ALTOND\Pictures\Hitler and the Armenian Question.jpg"/>
          <p:cNvPicPr>
            <a:picLocks noChangeAspect="1" noChangeArrowheads="1"/>
          </p:cNvPicPr>
          <p:nvPr/>
        </p:nvPicPr>
        <p:blipFill>
          <a:blip r:embed="rId2" cstate="print"/>
          <a:srcRect/>
          <a:stretch>
            <a:fillRect/>
          </a:stretch>
        </p:blipFill>
        <p:spPr bwMode="auto">
          <a:xfrm>
            <a:off x="2699792" y="260648"/>
            <a:ext cx="5040560" cy="2392288"/>
          </a:xfrm>
          <a:prstGeom prst="rect">
            <a:avLst/>
          </a:prstGeom>
          <a:noFill/>
        </p:spPr>
      </p:pic>
      <p:pic>
        <p:nvPicPr>
          <p:cNvPr id="40964" name="Picture 4" descr="C:\Users\ALTOND\Pictures\Armenians hung.jpg"/>
          <p:cNvPicPr>
            <a:picLocks noChangeAspect="1" noChangeArrowheads="1"/>
          </p:cNvPicPr>
          <p:nvPr/>
        </p:nvPicPr>
        <p:blipFill>
          <a:blip r:embed="rId3" cstate="print"/>
          <a:srcRect/>
          <a:stretch>
            <a:fillRect/>
          </a:stretch>
        </p:blipFill>
        <p:spPr bwMode="auto">
          <a:xfrm>
            <a:off x="1259632" y="4437112"/>
            <a:ext cx="6480720" cy="2088232"/>
          </a:xfrm>
          <a:prstGeom prst="rect">
            <a:avLst/>
          </a:prstGeom>
          <a:noFill/>
        </p:spPr>
      </p:pic>
      <p:pic>
        <p:nvPicPr>
          <p:cNvPr id="6" name="Picture 3" descr="hitlernaziflag"/>
          <p:cNvPicPr>
            <a:picLocks noChangeAspect="1" noChangeArrowheads="1"/>
          </p:cNvPicPr>
          <p:nvPr/>
        </p:nvPicPr>
        <p:blipFill>
          <a:blip r:embed="rId4" cstate="print"/>
          <a:srcRect/>
          <a:stretch>
            <a:fillRect/>
          </a:stretch>
        </p:blipFill>
        <p:spPr bwMode="auto">
          <a:xfrm>
            <a:off x="323528" y="188640"/>
            <a:ext cx="2220577" cy="2376264"/>
          </a:xfrm>
          <a:prstGeom prst="roundRect">
            <a:avLst>
              <a:gd name="adj" fmla="val 16667"/>
            </a:avLst>
          </a:prstGeom>
          <a:ln>
            <a:noFill/>
          </a:ln>
          <a:effectLst>
            <a:outerShdw blurRad="76200" dist="38100" dir="7800000" algn="tl" rotWithShape="0">
              <a:srgbClr val="000000">
                <a:alpha val="40000"/>
              </a:srgbClr>
            </a:outerShdw>
          </a:effectLst>
          <a:scene3d>
            <a:camera prst="perspectiveContrastingRightFacing"/>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smtClean="0">
                <a:solidFill>
                  <a:schemeClr val="tx1"/>
                </a:solidFill>
              </a:rPr>
              <a:t>Yorkshire College removes Easter and Christmas from the calendar in case it offends people; Perth Hospital told to remove Communion Table; Bideford Council told to ban prayers</a:t>
            </a:r>
            <a:r>
              <a:rPr lang="en-GB" sz="2000" dirty="0" smtClean="0"/>
              <a:t>.</a:t>
            </a:r>
            <a:endParaRPr lang="en-GB" sz="2000" dirty="0"/>
          </a:p>
        </p:txBody>
      </p:sp>
      <p:pic>
        <p:nvPicPr>
          <p:cNvPr id="107522" name="Picture 2" descr="http://4.bp.blogspot.com/-0mA_ZN7JdxI/TsNjsgywCAI/AAAAAAAABHA/Ve-ZRsAxLlM/s220/banned%2B3.jpg"/>
          <p:cNvPicPr>
            <a:picLocks noChangeAspect="1" noChangeArrowheads="1"/>
          </p:cNvPicPr>
          <p:nvPr/>
        </p:nvPicPr>
        <p:blipFill>
          <a:blip r:embed="rId2" cstate="print"/>
          <a:srcRect/>
          <a:stretch>
            <a:fillRect/>
          </a:stretch>
        </p:blipFill>
        <p:spPr bwMode="auto">
          <a:xfrm>
            <a:off x="2051720" y="1988840"/>
            <a:ext cx="4896544" cy="3816424"/>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404664"/>
            <a:ext cx="7139136" cy="4464496"/>
          </a:xfrm>
        </p:spPr>
        <p:txBody>
          <a:bodyPr>
            <a:normAutofit fontScale="92500"/>
          </a:bodyPr>
          <a:lstStyle/>
          <a:p>
            <a:pPr>
              <a:lnSpc>
                <a:spcPct val="90000"/>
              </a:lnSpc>
              <a:buFontTx/>
              <a:buNone/>
            </a:pPr>
            <a:r>
              <a:rPr lang="en-GB" sz="2400" i="1" dirty="0"/>
              <a:t>“In Germany they came first for the Communists and</a:t>
            </a:r>
          </a:p>
          <a:p>
            <a:pPr>
              <a:lnSpc>
                <a:spcPct val="90000"/>
              </a:lnSpc>
              <a:buFontTx/>
              <a:buNone/>
            </a:pPr>
            <a:r>
              <a:rPr lang="en-GB" sz="2400" i="1" dirty="0"/>
              <a:t>I didn’t speak up because I wasn’t a communist. Then</a:t>
            </a:r>
          </a:p>
          <a:p>
            <a:pPr>
              <a:lnSpc>
                <a:spcPct val="90000"/>
              </a:lnSpc>
              <a:buFontTx/>
              <a:buNone/>
            </a:pPr>
            <a:r>
              <a:rPr lang="en-GB" sz="2400" i="1" dirty="0"/>
              <a:t>they came for the Jews and I didn’t speak up because</a:t>
            </a:r>
          </a:p>
          <a:p>
            <a:pPr>
              <a:lnSpc>
                <a:spcPct val="90000"/>
              </a:lnSpc>
              <a:buFontTx/>
              <a:buNone/>
            </a:pPr>
            <a:r>
              <a:rPr lang="en-GB" sz="2400" i="1" dirty="0"/>
              <a:t>I wasn’t a Jew. Then they came for the trades unionists</a:t>
            </a:r>
          </a:p>
          <a:p>
            <a:pPr>
              <a:lnSpc>
                <a:spcPct val="90000"/>
              </a:lnSpc>
              <a:buFontTx/>
              <a:buNone/>
            </a:pPr>
            <a:r>
              <a:rPr lang="en-GB" sz="2400" i="1" dirty="0"/>
              <a:t>and I didn’t speak up because I wasn’t a trades unionist.</a:t>
            </a:r>
          </a:p>
          <a:p>
            <a:pPr>
              <a:lnSpc>
                <a:spcPct val="90000"/>
              </a:lnSpc>
              <a:buFontTx/>
              <a:buNone/>
            </a:pPr>
            <a:r>
              <a:rPr lang="en-GB" sz="2400" i="1" dirty="0"/>
              <a:t>Then they came for the Catholics and I didn’t speak up</a:t>
            </a:r>
          </a:p>
          <a:p>
            <a:pPr>
              <a:lnSpc>
                <a:spcPct val="90000"/>
              </a:lnSpc>
              <a:buFontTx/>
              <a:buNone/>
            </a:pPr>
            <a:r>
              <a:rPr lang="en-GB" sz="2400" i="1" dirty="0"/>
              <a:t>because I was a Protestant. Then they came for me – </a:t>
            </a:r>
          </a:p>
          <a:p>
            <a:pPr>
              <a:lnSpc>
                <a:spcPct val="90000"/>
              </a:lnSpc>
              <a:buFontTx/>
              <a:buNone/>
            </a:pPr>
            <a:r>
              <a:rPr lang="en-GB" sz="2400" i="1" dirty="0"/>
              <a:t>and by that time no one was left to speak up for me.</a:t>
            </a:r>
            <a:r>
              <a:rPr lang="en-GB" sz="2400" dirty="0"/>
              <a:t>” </a:t>
            </a:r>
            <a:endParaRPr lang="en-GB" sz="2400" dirty="0" smtClean="0"/>
          </a:p>
          <a:p>
            <a:pPr>
              <a:lnSpc>
                <a:spcPct val="90000"/>
              </a:lnSpc>
              <a:buFontTx/>
              <a:buNone/>
            </a:pPr>
            <a:endParaRPr lang="en-GB" sz="2400" dirty="0" smtClean="0"/>
          </a:p>
          <a:p>
            <a:pPr>
              <a:lnSpc>
                <a:spcPct val="90000"/>
              </a:lnSpc>
              <a:buFontTx/>
              <a:buNone/>
            </a:pPr>
            <a:r>
              <a:rPr lang="en-GB" sz="2400" dirty="0" smtClean="0"/>
              <a:t>Pastor Martin Niemoller</a:t>
            </a:r>
            <a:endParaRPr lang="en-GB" sz="2400" dirty="0">
              <a:solidFill>
                <a:srgbClr val="FF0000"/>
              </a:solidFill>
            </a:endParaRPr>
          </a:p>
          <a:p>
            <a:pPr>
              <a:lnSpc>
                <a:spcPct val="90000"/>
              </a:lnSpc>
            </a:pPr>
            <a:endParaRPr lang="en-GB" sz="2400" dirty="0">
              <a:solidFill>
                <a:srgbClr val="FF0000"/>
              </a:solidFill>
            </a:endParaRPr>
          </a:p>
        </p:txBody>
      </p:sp>
      <p:sp>
        <p:nvSpPr>
          <p:cNvPr id="63492" name="Text Box 4"/>
          <p:cNvSpPr txBox="1">
            <a:spLocks noChangeArrowheads="1"/>
          </p:cNvSpPr>
          <p:nvPr/>
        </p:nvSpPr>
        <p:spPr bwMode="auto">
          <a:xfrm>
            <a:off x="376238" y="6021288"/>
            <a:ext cx="7448550" cy="461665"/>
          </a:xfrm>
          <a:prstGeom prst="rect">
            <a:avLst/>
          </a:prstGeom>
          <a:noFill/>
          <a:ln w="9525">
            <a:noFill/>
            <a:miter lim="800000"/>
            <a:headEnd/>
            <a:tailEnd/>
          </a:ln>
          <a:effectLst/>
        </p:spPr>
        <p:txBody>
          <a:bodyPr wrap="square">
            <a:spAutoFit/>
          </a:bodyPr>
          <a:lstStyle/>
          <a:p>
            <a:r>
              <a:rPr lang="en-GB" sz="2400" b="1" i="1" dirty="0">
                <a:solidFill>
                  <a:schemeClr val="bg1"/>
                </a:solidFill>
              </a:rPr>
              <a:t>Who will be left to speak for you?</a:t>
            </a:r>
          </a:p>
        </p:txBody>
      </p:sp>
      <p:pic>
        <p:nvPicPr>
          <p:cNvPr id="17410" name="Picture 2" descr="http://www.ushmm.org/lcmedia/photo/lc/image/79/79623.jpg"/>
          <p:cNvPicPr>
            <a:picLocks noChangeAspect="1" noChangeArrowheads="1"/>
          </p:cNvPicPr>
          <p:nvPr/>
        </p:nvPicPr>
        <p:blipFill>
          <a:blip r:embed="rId2" cstate="print"/>
          <a:srcRect/>
          <a:stretch>
            <a:fillRect/>
          </a:stretch>
        </p:blipFill>
        <p:spPr bwMode="auto">
          <a:xfrm>
            <a:off x="5220072" y="3717032"/>
            <a:ext cx="3510136" cy="284988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858536"/>
          </a:xfrm>
        </p:spPr>
        <p:txBody>
          <a:bodyPr>
            <a:noAutofit/>
          </a:bodyPr>
          <a:lstStyle/>
          <a:p>
            <a:r>
              <a:rPr lang="en-GB" sz="2400" dirty="0" smtClean="0"/>
              <a:t>From the crucifixion of Christ Himself, to the stoning to death of Stephen; from the execution of Peter, Paul and the early disciples, to the deaths of maybe as many as 100,000 people at the hands of emperors such as Nero and Diocletian; </a:t>
            </a:r>
            <a:endParaRPr lang="en-GB" sz="2400" dirty="0"/>
          </a:p>
        </p:txBody>
      </p:sp>
      <p:pic>
        <p:nvPicPr>
          <p:cNvPr id="51202" name="Picture 2" descr="http://marymackillop.org/wp-content/uploads/2010/05/First-casualty.-Saint-Stephen-stoned-to-death-for-proclaiming-the-Gospel..jpg"/>
          <p:cNvPicPr>
            <a:picLocks noChangeAspect="1" noChangeArrowheads="1"/>
          </p:cNvPicPr>
          <p:nvPr/>
        </p:nvPicPr>
        <p:blipFill>
          <a:blip r:embed="rId2" cstate="print"/>
          <a:srcRect/>
          <a:stretch>
            <a:fillRect/>
          </a:stretch>
        </p:blipFill>
        <p:spPr bwMode="auto">
          <a:xfrm>
            <a:off x="467544" y="2564904"/>
            <a:ext cx="2590800" cy="3528392"/>
          </a:xfrm>
          <a:prstGeom prst="rect">
            <a:avLst/>
          </a:prstGeom>
          <a:noFill/>
        </p:spPr>
      </p:pic>
      <p:pic>
        <p:nvPicPr>
          <p:cNvPr id="51204" name="Picture 4" descr="http://www.storialibera.it/epoca_antica/IV_secolo/diocleziano/images/diocleziano.jpg"/>
          <p:cNvPicPr>
            <a:picLocks noChangeAspect="1" noChangeArrowheads="1"/>
          </p:cNvPicPr>
          <p:nvPr/>
        </p:nvPicPr>
        <p:blipFill>
          <a:blip r:embed="rId3" cstate="print"/>
          <a:srcRect/>
          <a:stretch>
            <a:fillRect/>
          </a:stretch>
        </p:blipFill>
        <p:spPr bwMode="auto">
          <a:xfrm>
            <a:off x="3851920" y="2564904"/>
            <a:ext cx="2047875" cy="3533378"/>
          </a:xfrm>
          <a:prstGeom prst="rect">
            <a:avLst/>
          </a:prstGeom>
          <a:noFill/>
        </p:spPr>
      </p:pic>
      <p:pic>
        <p:nvPicPr>
          <p:cNvPr id="51206" name="Picture 6" descr="http://www.livius.org/a/1/emperors/nero_mus_munchen.JPG"/>
          <p:cNvPicPr>
            <a:picLocks noChangeAspect="1" noChangeArrowheads="1"/>
          </p:cNvPicPr>
          <p:nvPr/>
        </p:nvPicPr>
        <p:blipFill>
          <a:blip r:embed="rId4" cstate="print"/>
          <a:srcRect/>
          <a:stretch>
            <a:fillRect/>
          </a:stretch>
        </p:blipFill>
        <p:spPr bwMode="auto">
          <a:xfrm>
            <a:off x="6444208" y="2420888"/>
            <a:ext cx="2303934" cy="3384376"/>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620689"/>
            <a:ext cx="4572000" cy="1938992"/>
          </a:xfrm>
          <a:prstGeom prst="rect">
            <a:avLst/>
          </a:prstGeom>
        </p:spPr>
        <p:txBody>
          <a:bodyPr wrap="square">
            <a:spAutoFit/>
          </a:bodyPr>
          <a:lstStyle/>
          <a:p>
            <a:r>
              <a:rPr lang="en-GB" sz="2400" dirty="0"/>
              <a:t>“the blood of the martyrs is the seed of the church</a:t>
            </a:r>
            <a:r>
              <a:rPr lang="en-GB" sz="2400" dirty="0" smtClean="0"/>
              <a:t>” – as many as 100,000 may have died refusing to renounce their religion</a:t>
            </a:r>
            <a:endParaRPr lang="en-GB" sz="2400" dirty="0"/>
          </a:p>
        </p:txBody>
      </p:sp>
      <p:pic>
        <p:nvPicPr>
          <p:cNvPr id="52226" name="Picture 2" descr="http://2.bp.blogspot.com/-CL7NMdtICd8/T2HS2tyhuXI/AAAAAAAAHpE/bYqdjhKbPr0/s1600/tertullian.jpg"/>
          <p:cNvPicPr>
            <a:picLocks noChangeAspect="1" noChangeArrowheads="1"/>
          </p:cNvPicPr>
          <p:nvPr/>
        </p:nvPicPr>
        <p:blipFill>
          <a:blip r:embed="rId2" cstate="print"/>
          <a:srcRect/>
          <a:stretch>
            <a:fillRect/>
          </a:stretch>
        </p:blipFill>
        <p:spPr bwMode="auto">
          <a:xfrm>
            <a:off x="323528" y="620688"/>
            <a:ext cx="1714500" cy="2428875"/>
          </a:xfrm>
          <a:prstGeom prst="rect">
            <a:avLst/>
          </a:prstGeom>
          <a:noFill/>
        </p:spPr>
      </p:pic>
      <p:pic>
        <p:nvPicPr>
          <p:cNvPr id="52228" name="Picture 4" descr="http://cache2.allpostersimages.com/p/LRG/30/3065/MZZDF00Z/posters/bachmann-bill-ruins-of-the-coliseum-rome-italy.jpg"/>
          <p:cNvPicPr>
            <a:picLocks noChangeAspect="1" noChangeArrowheads="1"/>
          </p:cNvPicPr>
          <p:nvPr/>
        </p:nvPicPr>
        <p:blipFill>
          <a:blip r:embed="rId3" cstate="print"/>
          <a:srcRect/>
          <a:stretch>
            <a:fillRect/>
          </a:stretch>
        </p:blipFill>
        <p:spPr bwMode="auto">
          <a:xfrm>
            <a:off x="251520" y="3789040"/>
            <a:ext cx="3810000" cy="2857500"/>
          </a:xfrm>
          <a:prstGeom prst="rect">
            <a:avLst/>
          </a:prstGeom>
          <a:noFill/>
        </p:spPr>
      </p:pic>
      <p:pic>
        <p:nvPicPr>
          <p:cNvPr id="52230" name="Picture 6" descr="http://parishableitems.files.wordpress.com/2009/10/lions-martyrs-7904781.jpg"/>
          <p:cNvPicPr>
            <a:picLocks noChangeAspect="1" noChangeArrowheads="1"/>
          </p:cNvPicPr>
          <p:nvPr/>
        </p:nvPicPr>
        <p:blipFill>
          <a:blip r:embed="rId4" cstate="print"/>
          <a:srcRect/>
          <a:stretch>
            <a:fillRect/>
          </a:stretch>
        </p:blipFill>
        <p:spPr bwMode="auto">
          <a:xfrm>
            <a:off x="4932040" y="2420888"/>
            <a:ext cx="3914800" cy="3672408"/>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Ukraine: with Ivan Gel and Bishop Vasylyk – who between them spent more than 30 years in Soviet jails.</a:t>
            </a:r>
            <a:endParaRPr lang="en-GB" sz="3200" dirty="0"/>
          </a:p>
        </p:txBody>
      </p:sp>
      <p:pic>
        <p:nvPicPr>
          <p:cNvPr id="66562" name="Picture 2" descr="http://t1.gstatic.com/images?q=tbn:ANd9GcQw06vfWV-7h-ZecVPny3aW_5m-neA1eaavdszaFZTTZqYPKGpAbObXyZRJ"/>
          <p:cNvPicPr>
            <a:picLocks noChangeAspect="1" noChangeArrowheads="1"/>
          </p:cNvPicPr>
          <p:nvPr/>
        </p:nvPicPr>
        <p:blipFill>
          <a:blip r:embed="rId2" cstate="print"/>
          <a:srcRect/>
          <a:stretch>
            <a:fillRect/>
          </a:stretch>
        </p:blipFill>
        <p:spPr bwMode="auto">
          <a:xfrm>
            <a:off x="5868144" y="1988840"/>
            <a:ext cx="2952328" cy="4392488"/>
          </a:xfrm>
          <a:prstGeom prst="rect">
            <a:avLst/>
          </a:prstGeom>
          <a:noFill/>
        </p:spPr>
      </p:pic>
      <p:pic>
        <p:nvPicPr>
          <p:cNvPr id="66563" name="Picture 3" descr="C:\Users\ALTOND\Desktop\Archive\1986 Ukraine With Ivan Gel and Bishop Vasylyk before addressing a huge protest meeting in Lvov - 85.jpg"/>
          <p:cNvPicPr>
            <a:picLocks noChangeAspect="1" noChangeArrowheads="1"/>
          </p:cNvPicPr>
          <p:nvPr/>
        </p:nvPicPr>
        <p:blipFill>
          <a:blip r:embed="rId3" cstate="print"/>
          <a:srcRect/>
          <a:stretch>
            <a:fillRect/>
          </a:stretch>
        </p:blipFill>
        <p:spPr bwMode="auto">
          <a:xfrm>
            <a:off x="153989" y="2060848"/>
            <a:ext cx="5426124" cy="4257402"/>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p:cNvSpPr>
            <a:spLocks noChangeArrowheads="1"/>
          </p:cNvSpPr>
          <p:nvPr/>
        </p:nvSpPr>
        <p:spPr bwMode="auto">
          <a:xfrm>
            <a:off x="0" y="-22213"/>
            <a:ext cx="781236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effectLst/>
                <a:latin typeface="Calibri" pitchFamily="34" charset="0"/>
                <a:ea typeface="Calibri" pitchFamily="34" charset="0"/>
                <a:cs typeface="Times New Roman" pitchFamily="18" charset="0"/>
              </a:rPr>
              <a:t>At London’s Tyburn between 1535 until 1681, 105 Catholic men and women gave their lives for their faith – a sacrifice which paved the way for the religious freedoms and liberties which we enjoy today. </a:t>
            </a:r>
            <a:endParaRPr kumimoji="0" lang="en-GB" sz="1800" b="0" i="0" u="none" strike="noStrike" cap="none" normalizeH="0" baseline="0" dirty="0" smtClean="0">
              <a:ln>
                <a:noFill/>
              </a:ln>
              <a:effectLst/>
              <a:latin typeface="Arial" pitchFamily="34" charset="0"/>
              <a:cs typeface="Arial" pitchFamily="34" charset="0"/>
            </a:endParaRPr>
          </a:p>
        </p:txBody>
      </p:sp>
      <p:pic>
        <p:nvPicPr>
          <p:cNvPr id="6" name="Picture 2" descr="http://www.regnumnovum.com/wp-content/uploads/2010/12/Edmund-Campions-Martyrdom1.jpg"/>
          <p:cNvPicPr>
            <a:picLocks noChangeAspect="1" noChangeArrowheads="1"/>
          </p:cNvPicPr>
          <p:nvPr/>
        </p:nvPicPr>
        <p:blipFill>
          <a:blip r:embed="rId2" cstate="print"/>
          <a:srcRect/>
          <a:stretch>
            <a:fillRect/>
          </a:stretch>
        </p:blipFill>
        <p:spPr bwMode="auto">
          <a:xfrm>
            <a:off x="3995936" y="1772816"/>
            <a:ext cx="4752528" cy="4608512"/>
          </a:xfrm>
          <a:prstGeom prst="rect">
            <a:avLst/>
          </a:prstGeom>
          <a:noFill/>
        </p:spPr>
      </p:pic>
      <p:pic>
        <p:nvPicPr>
          <p:cNvPr id="7" name="Picture 27" descr="C:\Users\ALTOND\Pictures\Campion images.jpg"/>
          <p:cNvPicPr>
            <a:picLocks noChangeAspect="1" noChangeArrowheads="1"/>
          </p:cNvPicPr>
          <p:nvPr/>
        </p:nvPicPr>
        <p:blipFill>
          <a:blip r:embed="rId3" cstate="print"/>
          <a:srcRect/>
          <a:stretch>
            <a:fillRect/>
          </a:stretch>
        </p:blipFill>
        <p:spPr bwMode="auto">
          <a:xfrm>
            <a:off x="611560" y="1340768"/>
            <a:ext cx="2751956" cy="2808312"/>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1619672" y="4692719"/>
            <a:ext cx="698477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1" u="none" strike="noStrike" cap="none" normalizeH="0" baseline="0" dirty="0" smtClean="0">
                <a:ln>
                  <a:noFill/>
                </a:ln>
                <a:effectLst/>
                <a:latin typeface="Calibri" pitchFamily="34" charset="0"/>
                <a:ea typeface="Calibri" pitchFamily="34" charset="0"/>
                <a:cs typeface="Times New Roman" pitchFamily="18" charset="0"/>
              </a:rPr>
              <a:t>“I protest before God and His holy angels, before Heaven and earth, before the world and this bar whereat I stand,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1" u="none" strike="noStrike" cap="none" normalizeH="0" baseline="0" dirty="0" smtClean="0">
                <a:ln>
                  <a:noFill/>
                </a:ln>
                <a:effectLst/>
                <a:latin typeface="Calibri" pitchFamily="34" charset="0"/>
                <a:ea typeface="Calibri" pitchFamily="34" charset="0"/>
                <a:cs typeface="Times New Roman" pitchFamily="18" charset="0"/>
              </a:rPr>
              <a:t> which is but a small resemblance of the terrible judgment of the next life,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1" u="none" strike="noStrike" cap="none" normalizeH="0" baseline="0" dirty="0" smtClean="0">
                <a:ln>
                  <a:noFill/>
                </a:ln>
                <a:effectLst/>
                <a:latin typeface="Calibri" pitchFamily="34" charset="0"/>
                <a:ea typeface="Calibri" pitchFamily="34" charset="0"/>
                <a:cs typeface="Times New Roman" pitchFamily="18" charset="0"/>
              </a:rPr>
              <a:t>that I am not guilty of any part of the treason contained in the indictment, or of any other treason whatever.”</a:t>
            </a:r>
            <a:endParaRPr kumimoji="0" lang="en-GB" sz="1800" b="0" i="0" u="none" strike="noStrike" cap="none" normalizeH="0" baseline="0" dirty="0" smtClean="0">
              <a:ln>
                <a:noFill/>
              </a:ln>
              <a:effectLst/>
              <a:latin typeface="Arial" pitchFamily="34" charset="0"/>
              <a:cs typeface="Arial" pitchFamily="34" charset="0"/>
            </a:endParaRPr>
          </a:p>
        </p:txBody>
      </p:sp>
      <p:pic>
        <p:nvPicPr>
          <p:cNvPr id="4" name="Picture 26" descr="C:\Users\ALTOND\Pictures\Campion Tyburn.jpg"/>
          <p:cNvPicPr>
            <a:picLocks noChangeAspect="1" noChangeArrowheads="1"/>
          </p:cNvPicPr>
          <p:nvPr/>
        </p:nvPicPr>
        <p:blipFill>
          <a:blip r:embed="rId2" cstate="print"/>
          <a:srcRect/>
          <a:stretch>
            <a:fillRect/>
          </a:stretch>
        </p:blipFill>
        <p:spPr bwMode="auto">
          <a:xfrm>
            <a:off x="251520" y="2780928"/>
            <a:ext cx="3960440" cy="1728192"/>
          </a:xfrm>
          <a:prstGeom prst="rect">
            <a:avLst/>
          </a:prstGeom>
          <a:noFill/>
        </p:spPr>
      </p:pic>
      <p:pic>
        <p:nvPicPr>
          <p:cNvPr id="5" name="Picture 25" descr="C:\Users\ALTOND\Pictures\Lizzie 2013\Campion School.jpg"/>
          <p:cNvPicPr>
            <a:picLocks noChangeAspect="1" noChangeArrowheads="1"/>
          </p:cNvPicPr>
          <p:nvPr/>
        </p:nvPicPr>
        <p:blipFill>
          <a:blip r:embed="rId3" cstate="print"/>
          <a:srcRect/>
          <a:stretch>
            <a:fillRect/>
          </a:stretch>
        </p:blipFill>
        <p:spPr bwMode="auto">
          <a:xfrm>
            <a:off x="251520" y="404664"/>
            <a:ext cx="3888433" cy="2304256"/>
          </a:xfrm>
          <a:prstGeom prst="rect">
            <a:avLst/>
          </a:prstGeom>
          <a:noFill/>
        </p:spPr>
      </p:pic>
      <p:pic>
        <p:nvPicPr>
          <p:cNvPr id="6" name="Picture 31" descr="https://encrypted-tbn3.gstatic.com/images?q=tbn:ANd9GcSPwDgCK54NNs3H-HVXMEPAJe2uz2QoGisyKE_F1y_x6h3FFQNR"/>
          <p:cNvPicPr>
            <a:picLocks noChangeAspect="1" noChangeArrowheads="1"/>
          </p:cNvPicPr>
          <p:nvPr/>
        </p:nvPicPr>
        <p:blipFill>
          <a:blip r:embed="rId4" cstate="print"/>
          <a:srcRect/>
          <a:stretch>
            <a:fillRect/>
          </a:stretch>
        </p:blipFill>
        <p:spPr bwMode="auto">
          <a:xfrm>
            <a:off x="251520" y="4725144"/>
            <a:ext cx="1426468" cy="1728192"/>
          </a:xfrm>
          <a:prstGeom prst="rect">
            <a:avLst/>
          </a:prstGeom>
          <a:noFill/>
        </p:spPr>
      </p:pic>
      <p:pic>
        <p:nvPicPr>
          <p:cNvPr id="7" name="Picture 29" descr="https://encrypted-tbn0.gstatic.com/images?q=tbn:ANd9GcSmNOMPyei6IbqqPmfmuO7IuudeJZ6pLyU6lYblyz2lgGps77KKOg"/>
          <p:cNvPicPr>
            <a:picLocks noChangeAspect="1" noChangeArrowheads="1"/>
          </p:cNvPicPr>
          <p:nvPr/>
        </p:nvPicPr>
        <p:blipFill>
          <a:blip r:embed="rId5" cstate="print"/>
          <a:srcRect/>
          <a:stretch>
            <a:fillRect/>
          </a:stretch>
        </p:blipFill>
        <p:spPr bwMode="auto">
          <a:xfrm>
            <a:off x="4716016" y="404664"/>
            <a:ext cx="3456384" cy="4104456"/>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904" y="404664"/>
            <a:ext cx="4978896" cy="5976664"/>
          </a:xfrm>
        </p:spPr>
        <p:txBody>
          <a:bodyPr>
            <a:noAutofit/>
          </a:bodyPr>
          <a:lstStyle/>
          <a:p>
            <a:r>
              <a:rPr lang="en-GB" sz="1600" i="1" dirty="0" smtClean="0"/>
              <a:t>“I recommend your case, and mine, to Almighty God, the Searcher of hearts, to the end that we may at last be friends in heaven, when all injuries shall be forgotten.”</a:t>
            </a:r>
            <a:r>
              <a:rPr lang="en-GB" sz="1600" dirty="0" smtClean="0"/>
              <a:t/>
            </a:r>
            <a:br>
              <a:rPr lang="en-GB" sz="1600" dirty="0" smtClean="0"/>
            </a:br>
            <a:endParaRPr lang="en-GB" sz="1600" dirty="0"/>
          </a:p>
        </p:txBody>
      </p:sp>
      <p:pic>
        <p:nvPicPr>
          <p:cNvPr id="4" name="Picture 27" descr="C:\Users\ALTOND\Pictures\Campion images.jpg"/>
          <p:cNvPicPr>
            <a:picLocks noChangeAspect="1" noChangeArrowheads="1"/>
          </p:cNvPicPr>
          <p:nvPr/>
        </p:nvPicPr>
        <p:blipFill>
          <a:blip r:embed="rId2" cstate="print"/>
          <a:srcRect/>
          <a:stretch>
            <a:fillRect/>
          </a:stretch>
        </p:blipFill>
        <p:spPr bwMode="auto">
          <a:xfrm>
            <a:off x="611560" y="1340768"/>
            <a:ext cx="2751956" cy="2808312"/>
          </a:xfrm>
          <a:prstGeom prst="rect">
            <a:avLst/>
          </a:prstGeom>
          <a:noFill/>
        </p:spPr>
      </p:pic>
      <p:sp>
        <p:nvSpPr>
          <p:cNvPr id="141314" name="AutoShape 2" descr="data:image/jpeg;base64,/9j/4AAQSkZJRgABAQAAAQABAAD/2wCEAAkGBxQTEhUUExQVFhQXFxgXFxcYGBcVGBccGBcYGBcYHBgYHSggHBwlHBgYITEhJSkrLi4uFx8zODMsNygtLiwBCgoKDg0OGxAQGywkHyQsLCwsLC8sLCwsLDQsLCwsLCwsLCwsLCwsLCwsLCwsLCwsLCwsLCwsLCwsLCwsLCwsLP/AABEIANgA6QMBIgACEQEDEQH/xAAcAAACAgMBAQAAAAAAAAAAAAACAwEEAAUGBwj/xABAEAABAwIEAwUGBQEGBgMAAAABAAIRAyEEEjFBBVFhBiJxgZETMlKhscFCYtHh8BQHI3KCkvEWM5OistIVQ1P/xAAaAQADAQEBAQAAAAAAAAAAAAAAAQIDBAUG/8QAKxEAAgICAgIBAgUFAQAAAAAAAAECEQMhEjEEQVETcSIyYYHwBUKRscFS/9oADAMBAAIRAxEAPwDviELwmEXS6hXCWJhKqI6zg0Sf50+eiqOol932bszn1d/6+s7IaQl9Yn3P9R08gPe+nVI9iNT3jzO3gNArdVIcEmO/gFxSKpTCUtxSAVCxyxzkMpDIcUDgiLkuVSAW4KvUoAmR3Xcxb12PmrJQkpgnRTc4t98W+IfcbeP0USrT1TfTymW+bdj4cj8kD0w4QOUsqSJH7hY5BIMoHNl1zoJA59fL7owUFV0wOVyeSTKgIquMiNBc+dv1Pkhc+HRsR85UtYHSb3J3I6D5fVAO9HVpB9Qg0UV18dhB3ePgPujJSqZuZ1AAPzumIM5KmYSsJWFCUCMJQSpKgIAwIEQUZUDPXYSq9QAEmwGqdCpuaHun8DT/AKnA38mn5+CujNC6bC453CPhb8PU/mPyFuaiorLzAVeoN0gbsSVVqhNc5ajjnFm4dt7vPut3PU8hoigLFaq1gLnENaNyYC0GK7U0gYY11TqLD1P6LnsfjKlZ01TI2bo0eSEUo2v02/eFaxr2Wom6d2medKIHRzj+gQM7SvnvURHMO/Zaqo2RPoEdMRqEcYr0XxRuG9o2fjY4A6EEOV3CcQpVfcdJ5Gx8YK5YuvA+keiVXOU5gSHDcWI8xuhwXoOJ2hQuK53h3HSDlrXGgdFx4wt/KhqiGqIekOKc8JD1IhVRt5Gu45jl+6ljwRI/nRSUl/dObY+9+v6/sgrvQwhJJdeI+aeVWaLm5108ggI1sJz+9HSVDap6akeiCq2XW1DQR4yf9kIObS3ePlLEmaqKr9hj6lpA0/huoqPj79OqEHukRBFo+46LPinx8oj7FKxcV8fzRINyOSXn5Dn8jCgGIJ+G/lf9UIB7vOD9pTGor+fuNEnaELijExdLITRi+wgVCwKbckAer4x5AhtnOOUdNZd5CT4xzWBgDQ0WAAA8tEtjpe52ze4PkXn1gf5E0v8A55rQgS/ZIqFNqaqrUUgUeKYxtGm6o7RvLUkwAB4my87r4x1Wq6o/U2A2aBoB/Oa6P+0DFwylTB1cXHyED/yXK4cmRyC2hHVjRYYzmER6em6sGCAsw+GLnBou50+kRJ5JSZquhGSRsLX+w+iVWdIA5T+8rq8D2fBu8ze4Fh+q2Fbs9ReAHMFtIlp9RdQ5opI4ag4WHK59LIcNhjXqBgm5uQLAc5XZUeyVAOkhzgdi63PaCtvSwbGWY0DwCTlXQzzPivBsRQGd4DmTdzTIubTNwtj2axRc1zCfdu3nB+0/VdtiqIc0teAWkQQd154MK7C4xrLljjAJ3a79DHompclXsmS0dI9KKa9JhZmQBKBMcEtACqTolp206jb9PJA5gJNz1gnwRVrEHyPgf3hA6xJ5ifT/AHHog0V9oMgAyT0ROogaG85jpqQPt9VXpukNnW5PlY/MrKTrk7uufX9CB5KWXxaTDcyTPiFj2g3WUt/E/VIpWbI5AdJtfyQEU/T6HPaDqge0G6EjL5gz481Dh/dn/D9kxV1TDYI/krHBA2JsIjpCOU0Zy7ICxYFkoEer4enDADrqf8RMn5krCmn+fJKcrZmLcqtRWKiSR9UAed9usQDiGMn3G38XGY9I9VrKZECPPqSdfRVcRVL6z3alz3a+J/nothQpAWJH8sujpUXEuUWA38oW24AwS90XswHpqfsufFWD0sY8Lytt2fqnKSfiP2/dYuzVI7CmAjLvBVqBLgCbBO9k3+E/qs2ihjXLKtXlZKyDb6ysjoi2ALo3XI9uqINNjxqx+u9x+oC6x9Mbkrne2NIf0ziDYFtvMBENMYijVz02P+JoJ8wolJ4S6aFP/CE0hD7MGSSgcJUogpEVqjJEHeyS4Zmjnv8AQ/zorbwqzBBcOR+oB+6C4yrYBpmXddPujqtNo1Bn7FMS3IofN6/QEEibb80LR3YPJEoSoHMHIYk8o/dLvEQdI25J+a0IU6DmxYJnT6KXKSVhuqIeyGhTCwWU50gPWXFKcilJd/PRaMzAeVXq1MrSeTSfQE/VHVVPif8AyagAJlj7DUy0iFIzyWk6+bcmenVbIHfX+StNTctxgml8hgBsNx910zRpDYNYwOsW/nkuh4M4ZGwdh87rnRTJcAQeX2Pp9lv+HtDD0hYz6NY9nTNrgMkuDWgSXEwB0kpD+O4Ufic7qGucPWIWqx+Ee9ufLna3QWAHr11cqtDhtd1RwIptpAEteAYd3SW75zJyiJkSZ0URi5A6XZ0OG4thahhtQNP5pYf+6yvMq2deY0I39FxFThLy2SwiNtY5wdx1W34Vig3DP1zU2mGjR0C3XxU1RTRtKmNoNMPrNzcgdPRaHtnVYcKXU3hzXOa2xBEzm8jZaTC4Ws7LkYx2YkuLjcnUSHEAC+vjdN7UcLfTZMAs9rlzNkB2uV0aieRWkYbTJb7RZ4J/yKfgfqVbcVW4WIo0/wDD/urDVD7MSJsoa9ZUCWQpsKJL0oe8fAH6j7KYQx3j4D6uRY0giUsonOQIEYUKklQgZkoSmKECBLUMqSUKoRgRZfBA5RKQz1pzlXqOUNqhzQQbESOsiUNRyszAc6fBKqKXPSXOUsZ5Fi8Oab3McCC0kQfHX6XXe8JbSzUHQA19PuiIBflEz118wg7WcJFamXtH94wGI/EBctP1H7rQdleJMzNpVr08wLSfwuGl9gStpPnG0aY3T2ZVEYh7dWh7ra6yt3gW6BVu2OGFOo1zbOfJ8YI19fmmcKxmaZAB6fNZy3E2i6Z2GGMNjZAaDAbNCXSqWRsrAqOWhVsKoJC1jcOG1NLOsfNbMlUMUe82AfeA80R2N6FcKwzYc1wBLXFo8AUHaykHYZzRrmZlA5526J1JxFaqCL2PqAq3FamZ1Nv5i4+QMfOFSdCa9mpp08jQ3kozJtY6qu4qGZBPclEqSoSAkBATc+Q+U/dEXJNM2nnf10+SYeiShKJQgRCmEKkFAyFJKJoQuCBAkoVLlEpgQ5DKIqEDPQsE+MzPgdA/wnvN+Rj/ACprzv1VXH9x4qbHuP8ACe6fIyP8ycSrZD+SXFKcUTnJRcoYCCbrl+12CpNa1wY0OJuQIkAaWXTVHLT9p6OeiCNWm/gdPnA81t4zSyxsjLfB0Uu0vC4wOBxLczs1KHkuLod70XNtxb4Fq+DYn3dZJi0a7z6rtP7PcTTxWGq8OrbAvpcw0mXZZ/Ex5zeDuhXG9o+z9bA1cjwcpMtePddfUcjGo1HzXTnx06HgyWjtcNX0vKs5bri+GcT5mdhzH7LpsBipOq4pQOuMzaPqABc7xniIF6VQhzTmygBzSR8xYc1Y4nRq1DkbZu559OgVejSZSkOGGkCHA1HF1xzyiNfmiCpCey7wmvnmo5wNRwEgWDbC3NVq1WXvPI5fpP8AOiUyh3m12ZQHHvBriWwAb36LW8Fx/tM4OocXDqCT9/qqcG1a9ETlSp+y3VKQVYrhVnFZshGEqJUAqEhi8QbRubDz1+UoksGXTsLee/6eqIoG/gyVKBZKCR9DB1HiWMe4c2tc4eoCU+kQYIII2NvkvTOy3Haddvs20zTLGjui7QNLH9Vs+I8LpVxFRgdyP4h4OF11rxlKNxkZfVae0ePtWOXXcW7HPZLqJzj4TAcPsVyVamWkgggjUEQR5Fc8scodo0TT6FvKBG5KJUoAnFRCiVEp0M9IqgOBBuCCD1kXVLDPIJY7VuhP4m7O8dj+6syq2LYTBbZ7btP1B6H9OSbYl8D3uSXuQ0K4cJiDoQdQeSXUKkTVCazkLHg2NwbEayN5UVAooi97Dc8uaGM5CpiHUMUTTOWpSquNN2xANmnnax5glexYDFYfiuE7zQQbVGT3qTwNjsdwdwfJeIcVxHtXvdzc4ja091W+zPaGrhqwqUj3wIewmG1m8j1Gs7a8wvc4coJS7o89T4ybXRtu1nYutgiajJqUPiGrZ+IDTx08NFpODcULbE7z1HNe88F4rSxdEVaZlrrOadWn8THDmP5Yri+1f9mzHzUwkMdcml+An8h/AemnguKeKjthlvs5N/aFxnLYaTv5LY8GxVD2YzsbnOriJnzK5DF4KvSd7Oo0tc3VpEGP56pw9uIAYb6EXmdABzXI409M6001tHQtc6pV/p6FhWcABs0HUgeAJXP9k5FVzXWIa4EciCJHqF6f2I7IPw7vb4gzVghrBcMzakn4otbQc9uC4lS9jxTEN0Dqrz/1BnHzcF2Y8TWKXzRxZsic1RdrlViU6rqqxXAbIIIKzthqbD9VDqgCxjDqdT8hySKXyY0QIClYCplIQJWMYSQAJJ0A35IgF1/Ybgsn+oqe633J0nd3gPr4KscHOVImUuKs3fBsG3B0WMyzVqGXxqeg5wNBvDjzW5bUBkNcCQYIBmDyI2Sa+HJl7TmJhzRaNIEHeASQCYk+ap13hmSCQGEZnOHfDSf+XMXmCTuba5pXqKKiqRgtmz9rzt9FU4lwqlXEVGB3I6EeDhcLKWKJzB4uDo0SWtLQ4SBMkSAY5hFSdbMx0tPp+yTfzsXGujh+L9i3tJNE52/CYDvXQ/JctXouaS1wLSNQRB9CvZ21QbGx5FVOJcLp1hD2g9dx4HVYT8dPcS1kr8x4/CFdjxXsY4XouzD4XWPkdD8lpP8Ah7Ef/k/0/dcrxyT6NlJHUmogJSfaLM6kkCqHE52wHDbZw5GPkdkNKsHAxII95p1b/OehTWFKxVAOgglrho4ajn4joUmUmnpmOYuf7TcTDWmgw94x7Q/CD+HxO/TxTuLcddSBpwDXjUXY0G+YjZ35VyIpySSZLrk6kk6kru8PxnN85LRy+RlUfwp7BfZVyCDIsRcKw4Ku9y9SRyROr7Fdpjg64qX9i+G12fDyqAcxr1EjkvdQ4EAgyCJBGhB0IXzBRrZXA6g2I5hdPV7X1hg6eFbUIYwES0w97Z7jCfwtaLdQAOhzlDlstS46PXOOYDC4seyqPp+0HukOb7RhPITPkbLlez3ZupTx7WVbspNNRrh7r7hrD4gmY2LfAryhmMuJZA2I1HIr1Th3aio3hNSsSXV6JNBrzcnMaeVxJ1IDgZ3yLCfjRk1JfJvDyJRTi/g33abtzQwrjTANWqPea0gNZ/iedD0APWF5txbiv9dihiG0xTgNa6HF4JYZzSQLwWiANguWrPNRxBJIBk75juSd7rfcBgUyOTvqBf8AnJVnl9OFxX6EY1zlTZtKrtVVqPA/mqypVn3b/QeJSw3c3PP9F4x6HGuwmNJOY67Dl+6e51kgFQXJCbDaiASw5NpCYCANhwXhhr1W026auPwjc/p1IXpdekW+yZTb3RIFpa0gANLgNgM3nFxqtb2e4d/S0rtzVnjMWiBpoJ0AE3J3PgFao8TcGkvGbLJdENPul4DWXkAWMnVruS9HBj4R32zCTcnaK2ExJa2k2mYByy5wJkRAB6AACbSWxI3vMxDKrQHjca2GYOOWL2Jy5gNYIVirhmudmBvEOj8QMGCPIeS14w7mNFOTMBoqGwJcO86RcOPujl1uttoVxl9x78JlDg1ohxlwFu6G+71JNifzHoiwgJIcZ90AkgguJgmxuAItpqUmpjPZuAbGQd0C5OaRebmBcAam8aBP9u2oAA8sJLhEgOORxa4Xm0jUX6ool3QsVg+JaQCARub6SB7v++ih7nsPxN5HUeBS6tBzGPiGwCc1zLRMNiRFrEz11NiruNOmGsjuMBPg3bxdBA81Lj7KtFinXa7x5GxRZVScWPMTfWJvGxt6+az+m/O//U79UuXyhOP6nJN1THG0mw5mwXK4rjdV3ukMH5RJPmf0WkxdUuPfc5x5kk/VTH+nZH+Z0ZS8uC62dxX4xQZ/9gcRs3v/ADFh5laTiXaRzpbSGQbuN3eWw+a5qOSNr+ev1XVi8DHHct/6MZ+TN9aC8d7zqSeZKEmL9b/qoqOSoXbpdHOrfYVUbjXfqkxKYHQpcAb781m1ZadCMqwMUunxTcPRe8EtYTGoFz6an0Wbpdmit9CagXRYTHH/AONqs29rQPp7S/8A2NXPVRFjIPI2VihiD7F1MCc7gf8ASHx/5JpiYvBNgSVbo1srpHLQ6HxCTSZA/lv3WONrLT6aceMlojm1LlF7N1Qx7XQD3TyOnkf1hWXsXKudCbhcbUabOIHLUehXnZf6ev7H+zOyHlP+5HQkIVTp8SEd4eitsqNcO6f54Lz8mHJj/MjphkhPphMXZdiODgziatmMksncjV3gNuvgue7OcHdiKopj3Rd7vhbP1OgXqgp0zTNBhDQG5ABEtgbTYx56GVp42Lk+THnaUnGL1/wz+ra4uY5rm92TMCxteDY3Fje6rV+FguDhDgC50OAd72YnLNvxWBsLdZHE4F0wDIe5oJAJiBq7vSZdI1sHTPdBAvxWWplpBoaCARYNc5+YaCSIc2TpYO1kLu+5il/5ZXw9F4dBgOdlzd8hwcQ5wc4tjNDZHIwL6q5/8mGAGo5sFzmgiZOWSTHwwD8tcyZTxVKsADlnvEf5XGmXNdA3JANjdV8fw2WixeQRBkNLWgQANBNyZ6non9gtN1Is1MICQWHLB0AbA1zW2cZBvPuiyp4ii73Q2BMAm5EHMXjXvSMxceg1WYNrWGpUc6GAhwiWs92DAtmgBokyLWgq9hq2dmaIBmLzIkgGdLi/mn2K2ijQ4gcjXmHMyAk3zG2ojUnvGOQmbq3WwjXTaCYmb2EAxexi0hA7BtMFsESHC9gBBhsbEgeVtAFrXBzXMzNhwEkiS95BYS2B70yelz8KXXY6Tf4dD6tFzQfj7xaGgmcz5JLiIBIgdL6qx/RN+Kp/1Kn/ALIMLj8zWuIgEE5h7sA9bwBuY+aP+sZ8XyKKRMnLo8NdUhSSCl1EFN0FelZ5lBPbCU42TXGf5okGyTKiSKnNE4qu8omun7KORfENQ12yxA8IYILMpeNCNUtxR03bJKnpjetot0OJ1YLXEPb8NQB4/wC66s06uHcO9TdSM60jI0+F0wPBasm6bTeMt/5YqPox9a+xX1Ze9m1HDGvj2VZj/wArv7t3oVSxmAq0x3qbvECR6iQqLzLU+jxOrS9yo4dJkehQ/qRWnf3/AJ/waUJPaorAEiYOWYmDE8p5o6bN9l2tWvOCFTEMDgWh7miW/i7sXmdDqtHTwmFrw2nUfTedGuAcPK9/Vc+Py003JdfubZPHapJ9mlcZKfhXPLmtYC5xIDWjUkmAAtu/shiBOXIRzJLdbe7crpOxXAf6Sr7euGvcBDIJhhNnOuLmLDxKc/LxNVYo+PO+jvOz/BjhsPlGX2xbL3Xgvi3XKD9+atUGCm0kh3d7rQTJJcQTBOpc4/TS6q0OLtc01BcusGiTkDSRLo0k3m05mjqtk9oyRVymwzSBlnc30uso1WjZprsRgqrySH7AF0wC0lswItlHMk6FYPZ1IykgwbXaSHRPdImDA73zRHDtLYbGV13GcxeI0zE3mwk7KlTd8QOYQ7I7XMRDGzu1uWS7pOxVBpinYY0nAkF93kQ2GgudmAdE91uUXsLDeU3hlRzWS8jIGsiBbM4uzAc9Wi1tgBCt4Z7gCXuBbs6MpgC5O0cuiyW1GiHS2xIG9g4A7ixB21CEgctUycweJHdPeaCYkG4MCYJEH0KqY2nlawZQabAS4bQ1oDe7vvA5geKiq17GHL3qgYe9FhPKbEl1zJ6mwAIUOJEN7wLiGlxjp7rb+86ASTzDvJ2JRfaK9BzqbS6YJ7sSXZfZudnMcmtEfmhs3KvVcYwEZxkzSGl0RppmFmkibTspAY8uymHaOizoMn3XC0zMxdIxTS0EwQBlpsAGaGuLQ50Cbxb/AC9Uege3sHEcN7pDS4C0AGSL3nNMjUx9wI2EDl8lrn4kUKVWq+Q2S5rXGTGVrQLk3JE/5lw//G2I/L6KXKMewqUjiqnJJTAeaU9ekzzkEHbqazARIScyZSqbbFIbXsrvKGUyq2Clwsmaroax8oSUAMFGU7FRDlOih9woaZCPYeh2/miZof5sUgnRPbofH7K0yWhLtlb4Jws4iqGCcgu88m8vE6BVQwmALkmAOZNgPVeocI4eyhTawAWF/wAxi5K4fN8j6caXbOvxsPN2+ka7jHDKmIy0mQykCM7joANGgDU/orAZhcBS0EmxcYNR/n9hAC27gY7oAtYaAfzotIeA0s5qYk+1f+azB0DBt4yvGhkaXFvX+z0pRTdpbM7McTrcQr5KTfZ0GQatQ3dB91o2DjHWAD0np+J8FDHDJUqEkgZXHM0ZjAMW357Ndyhaug0MvToNaByDWefNXaeMcQczHQfevJIsbEXB7ov0W0MmHrj+5HHJ3ZDf6imYb3myC3KbOymQWh0A3Ggk9E7C4/HVSC/Ctcxj5En2RdEgHK6ZiZ0FwtzW1LgGhpAaww0sOfVzuUQBfYAA95TSxZAdlaXNaWtEkS6QIjdznZgbwIIvqu1Y66Zjz/RMp4PF1M01G+yawhobmaWEHM3KAPedmAAmNCbAwtqHtqUg54AaROugO+YRFtxzUDJUmwD8pEOgluou2Y3+fVVeJUHeyDAG+zaw5tdmw0BsX53IuAtUqM21Jr0WsVQLgG3y6m5DnRGUSOup6dVqqVBzSNi0tYBJkFxbmMA94QSTePENCuYMOlvekmXVCHZ2nZoEiNtho0zqrr6YM7EiJFjF9/MoqxKXHRUbjmZjScc1rkgQfekWtADTJ021UVcG1wa5kEANyi2QgaadCYPVLxWDOZrmBmVo0uZsYMD3o7sCRukikabGtD3NcLkk5opt0BboTENgbmdkD12mDiWOzNBkGT3upaSXCNTIygbARurOFxbnESBlLS4GbxmAbaNCCYO8IaGODmA1ALwWwDeYymDp3rSbSJlUK/FG0XOptpxAHPcWuBoIi6TaW2wpy1Wznv7Q+LZnDDtNmw5/ifdHkL+a4uFsOM4Kq0mpU72YklwM3N78lrFw5ZcpWbRjxVGuiyl5kKKXJQbL3l0eQ+xaiUx7UkqXopbHDvDqPmElyzMjqjdJuxrQpyxpUSgzQVDZdDUDTfxROQOTYkOATwIHmkNcnUWOeQxglznADxJ+ivkkrZNNujoOxXCvaVPbuHcYe71dz8p9T0XcOCrcOwQoUmUm6NGvM6k+ZJTyvm/IyvLNyPaw4+EUhgKBzWg5o72x1/28lEoKlcNWCNKF+1e6/ujrr/p/VLpNcTZ9Rx3DBPyaDCLCD2hzuuwPaC3mJGcnoBaNzOzTPZcOrNAyZchBAyhundBBIbOUai/JdeLxuStsjJk4+jnsDxapRaGEOIk917CCZjQwNz810ootqNDm5TJzQe8wuDQ2/IjLFtLpWPwIec5AeLDkWs1OTmS4DlYKq2o5rjmL2y4lxFyJpDSxBiABI+Ixuu7HBw03aOWTU9x7NpSAptOZwAzEk+6Jc4mLnmVVZjyBLhuJtlDJuBckk5e9tb0WYbizXEg2jLBBzyCS0E5RAuPDvNvdHXwLXODwb5sxvIJyw3w0abawtvsZVX5hmHLCczbFzQ4i4s7Qluk2idbKMYC4RFpa4uMRAcCR1sPmqb/7tjWOMnKHOglocWw1rGnxgeAvqnYfFOLi2A7QyLNym1tS64d6bSgK9oTUxZa3PDhJDWUyAGmfdIjpc36ckdGq13vFpObumIzNaS5hN/E311hHWwFN3dHdiLNMQC8PNtpLdQtfjsMWgZiMgfmMCxz1A2DOtnERoAIuk9FLi9AVqrKLvZvcXAZDAAzd0DLmJIEZml0Dmua7W4ipVqNdRY4MDfeloJJubTcaKzja/tIIIYQAAddBYEFxnzuqFR1Rt8weBraPuVw5s92jphirfsrYXEk0n+290g62tH1XK5ytx2hq3EHukZo67rn86wgtGjVsqUzdPzSsWL6HG9HiZFsW47IHLFiGCEko6btlixZ3s0fQLwluULEpBEawqHBYsVehezKEkwASeQuu87E8GLQa9RsEy1gOw3d56Dp4qFi4vLm1ir5Onx4p5PsdTKBxWLF4x6fsRVrxuk4PBPxDgBIaXZc3MwXQJtOUE9AN7A4sWmGCnNJ9BkfCFo7bB0KIYKOUNhpGUEyNj3heTmmde91R1sEQx+WCXANgdwZcxm9zmhzjm5rFi9hHnTbi1/kovxrmFxn8LXAZTAAzizdpAEN6DcrYMxFOpbRxBbIsbtBcGu9Li0hYsSTNHBNWU8Xwo5XhhkOnu+6B3nuAttmf5DmYgKlZ1NwygkAhs2Bcc3eJaYu4tgHYA6AhSsVNUZxk3ploY0Gz2jK52QEHO0mQ0g2+K0xE+ScKQGZzbuIsSSRuQOQEnZYsTQpqujUUmOYS5zS2KbRpJk5sxzaOqEmABu7feziMf7NjTUuHaAAzpMHMb28PBYsUSbSKX4mrOR49R9tUzANa3LABEmTueS1RrChSLXODnd6Bqbk/ISsWLy2+U22dt1E5nFVi4kkqjKxYtOuh4Vd2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41315" name="Picture 3" descr="C:\Users\ALTOND\Pictures\Henry Walpole.jpg"/>
          <p:cNvPicPr>
            <a:picLocks noChangeAspect="1" noChangeArrowheads="1"/>
          </p:cNvPicPr>
          <p:nvPr/>
        </p:nvPicPr>
        <p:blipFill>
          <a:blip r:embed="rId3" cstate="print"/>
          <a:srcRect/>
          <a:stretch>
            <a:fillRect/>
          </a:stretch>
        </p:blipFill>
        <p:spPr bwMode="auto">
          <a:xfrm>
            <a:off x="4644008" y="3861048"/>
            <a:ext cx="3816424" cy="277748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GB" b="1" dirty="0" smtClean="0">
                <a:ea typeface="ＭＳ Ｐゴシック" pitchFamily="34" charset="-128"/>
              </a:rPr>
              <a:t> </a:t>
            </a:r>
            <a:r>
              <a:rPr lang="en-GB" dirty="0" smtClean="0">
                <a:ea typeface="ＭＳ Ｐゴシック" pitchFamily="34" charset="-128"/>
              </a:rPr>
              <a:t/>
            </a:r>
            <a:br>
              <a:rPr lang="en-GB" dirty="0" smtClean="0">
                <a:ea typeface="ＭＳ Ｐゴシック" pitchFamily="34" charset="-128"/>
              </a:rPr>
            </a:br>
            <a:r>
              <a:rPr lang="en-GB" b="1" dirty="0" smtClean="0">
                <a:ea typeface="ＭＳ Ｐゴシック" pitchFamily="34" charset="-128"/>
              </a:rPr>
              <a:t> </a:t>
            </a:r>
            <a:r>
              <a:rPr lang="en-GB" sz="2700" i="1" dirty="0" smtClean="0">
                <a:ea typeface="ＭＳ Ｐゴシック" pitchFamily="34" charset="-128"/>
              </a:rPr>
              <a:t>"I wish it need not have happened in my time,"</a:t>
            </a:r>
            <a:r>
              <a:rPr lang="en-GB" sz="2700" dirty="0" smtClean="0">
                <a:ea typeface="ＭＳ Ｐゴシック" pitchFamily="34" charset="-128"/>
              </a:rPr>
              <a:t> said Frodo</a:t>
            </a:r>
            <a:r>
              <a:rPr lang="en-GB" sz="2700" i="1" dirty="0" smtClean="0">
                <a:ea typeface="ＭＳ Ｐゴシック" pitchFamily="34" charset="-128"/>
              </a:rPr>
              <a:t>.</a:t>
            </a:r>
            <a:br>
              <a:rPr lang="en-GB" sz="2700" i="1" dirty="0" smtClean="0">
                <a:ea typeface="ＭＳ Ｐゴシック" pitchFamily="34" charset="-128"/>
              </a:rPr>
            </a:br>
            <a:r>
              <a:rPr lang="en-GB" sz="2700" i="1" dirty="0" smtClean="0">
                <a:ea typeface="ＭＳ Ｐゴシック" pitchFamily="34" charset="-128"/>
              </a:rPr>
              <a:t/>
            </a:r>
            <a:br>
              <a:rPr lang="en-GB" sz="2700" i="1" dirty="0" smtClean="0">
                <a:ea typeface="ＭＳ Ｐゴシック" pitchFamily="34" charset="-128"/>
              </a:rPr>
            </a:br>
            <a:r>
              <a:rPr lang="en-GB" sz="2700" i="1" dirty="0" smtClean="0">
                <a:ea typeface="ＭＳ Ｐゴシック" pitchFamily="34" charset="-128"/>
              </a:rPr>
              <a:t>"So do I,"</a:t>
            </a:r>
            <a:r>
              <a:rPr lang="en-GB" sz="2700" dirty="0" smtClean="0">
                <a:ea typeface="ＭＳ Ｐゴシック" pitchFamily="34" charset="-128"/>
              </a:rPr>
              <a:t> said Gandalf, </a:t>
            </a:r>
            <a:r>
              <a:rPr lang="en-GB" sz="2700" i="1" dirty="0" smtClean="0">
                <a:ea typeface="ＭＳ Ｐゴシック" pitchFamily="34" charset="-128"/>
              </a:rPr>
              <a:t>"and so do all who live to see such times. But that is not for them to decide. All we have to decide is what to do with the time that is given us."</a:t>
            </a:r>
            <a:endParaRPr lang="en-GB" sz="2700" dirty="0" smtClean="0">
              <a:ea typeface="ＭＳ Ｐゴシック" pitchFamily="34" charset="-128"/>
            </a:endParaRPr>
          </a:p>
        </p:txBody>
      </p:sp>
      <p:pic>
        <p:nvPicPr>
          <p:cNvPr id="19460" name="Picture 3" descr="http://mysite.verizon.net/vzesz4a6/sitebuildercontent/sitebuilderpictures/gandalf_frodo_moria_aicn.jpg"/>
          <p:cNvPicPr>
            <a:picLocks noChangeAspect="1" noChangeArrowheads="1"/>
          </p:cNvPicPr>
          <p:nvPr/>
        </p:nvPicPr>
        <p:blipFill>
          <a:blip r:embed="rId2" cstate="print"/>
          <a:srcRect/>
          <a:stretch>
            <a:fillRect/>
          </a:stretch>
        </p:blipFill>
        <p:spPr bwMode="auto">
          <a:xfrm>
            <a:off x="838200" y="2819400"/>
            <a:ext cx="7315200" cy="3295650"/>
          </a:xfrm>
          <a:prstGeom prst="rect">
            <a:avLst/>
          </a:prstGeom>
          <a:noFill/>
          <a:ln w="9525">
            <a:noFill/>
            <a:miter lim="800000"/>
            <a:headEnd/>
            <a:tailEnd/>
          </a:ln>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4788024" y="4045899"/>
            <a:ext cx="302433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GB" sz="2800" b="1" i="1" dirty="0" smtClean="0">
              <a:solidFill>
                <a:srgbClr val="000000"/>
              </a:solidFill>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Blessed John Henry Newman </a:t>
            </a:r>
            <a:endParaRPr kumimoji="0" lang="en-GB"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64514" name="Picture 2"/>
          <p:cNvPicPr>
            <a:picLocks noChangeAspect="1" noChangeArrowheads="1"/>
          </p:cNvPicPr>
          <p:nvPr/>
        </p:nvPicPr>
        <p:blipFill>
          <a:blip r:embed="rId2" cstate="print"/>
          <a:srcRect/>
          <a:stretch>
            <a:fillRect/>
          </a:stretch>
        </p:blipFill>
        <p:spPr bwMode="auto">
          <a:xfrm>
            <a:off x="467544" y="548680"/>
            <a:ext cx="4000500" cy="5600700"/>
          </a:xfrm>
          <a:prstGeom prst="rect">
            <a:avLst/>
          </a:prstGeom>
          <a:noFill/>
          <a:ln w="9525">
            <a:noFill/>
            <a:miter lim="800000"/>
            <a:headEnd/>
            <a:tailEnd/>
          </a:ln>
        </p:spPr>
      </p:pic>
      <p:sp>
        <p:nvSpPr>
          <p:cNvPr id="4" name="Rectangle 3"/>
          <p:cNvSpPr/>
          <p:nvPr/>
        </p:nvSpPr>
        <p:spPr>
          <a:xfrm>
            <a:off x="4788024" y="692697"/>
            <a:ext cx="3744416" cy="3139321"/>
          </a:xfrm>
          <a:prstGeom prst="rect">
            <a:avLst/>
          </a:prstGeom>
        </p:spPr>
        <p:txBody>
          <a:bodyPr wrap="square">
            <a:spAutoFit/>
          </a:bodyPr>
          <a:lstStyle/>
          <a:p>
            <a:pPr lvl="0" fontAlgn="base">
              <a:spcBef>
                <a:spcPct val="0"/>
              </a:spcBef>
              <a:spcAft>
                <a:spcPct val="0"/>
              </a:spcAft>
            </a:pPr>
            <a:r>
              <a:rPr lang="en-US" b="1" i="1" dirty="0" smtClean="0">
                <a:latin typeface="Calibri" pitchFamily="34" charset="0"/>
                <a:ea typeface="Calibri" pitchFamily="34" charset="0"/>
                <a:cs typeface="Calibri" pitchFamily="34" charset="0"/>
              </a:rPr>
              <a:t>“A man would do nothing if he waited until he could do it so well that no one could find fault” </a:t>
            </a:r>
          </a:p>
          <a:p>
            <a:pPr lvl="0" fontAlgn="base">
              <a:spcBef>
                <a:spcPct val="0"/>
              </a:spcBef>
              <a:spcAft>
                <a:spcPct val="0"/>
              </a:spcAft>
            </a:pPr>
            <a:endParaRPr lang="en-US" b="1" i="1" dirty="0" smtClean="0">
              <a:latin typeface="Calibri" pitchFamily="34" charset="0"/>
              <a:ea typeface="Calibri" pitchFamily="34" charset="0"/>
              <a:cs typeface="Calibri" pitchFamily="34" charset="0"/>
            </a:endParaRPr>
          </a:p>
          <a:p>
            <a:pPr lvl="0" fontAlgn="base">
              <a:spcBef>
                <a:spcPct val="0"/>
              </a:spcBef>
              <a:spcAft>
                <a:spcPct val="0"/>
              </a:spcAft>
            </a:pPr>
            <a:r>
              <a:rPr lang="en-GB" b="1" i="1" dirty="0" smtClean="0">
                <a:latin typeface="Calibri" pitchFamily="34" charset="0"/>
                <a:ea typeface="Calibri" pitchFamily="34" charset="0"/>
                <a:cs typeface="Calibri" pitchFamily="34" charset="0"/>
              </a:rPr>
              <a:t>“We are not born for ourselves, but for our kind, for our neighbours, </a:t>
            </a:r>
          </a:p>
          <a:p>
            <a:pPr lvl="0" fontAlgn="base">
              <a:spcBef>
                <a:spcPct val="0"/>
              </a:spcBef>
              <a:spcAft>
                <a:spcPct val="0"/>
              </a:spcAft>
            </a:pPr>
            <a:r>
              <a:rPr lang="en-GB" b="1" i="1" dirty="0" smtClean="0">
                <a:latin typeface="Calibri" pitchFamily="34" charset="0"/>
                <a:ea typeface="Calibri" pitchFamily="34" charset="0"/>
                <a:cs typeface="Calibri" pitchFamily="34" charset="0"/>
              </a:rPr>
              <a:t>for our country: it is but selfishness, indolence, a perverse fastidiousness, </a:t>
            </a:r>
          </a:p>
          <a:p>
            <a:pPr lvl="0" fontAlgn="base">
              <a:spcBef>
                <a:spcPct val="0"/>
              </a:spcBef>
              <a:spcAft>
                <a:spcPct val="0"/>
              </a:spcAft>
            </a:pPr>
            <a:r>
              <a:rPr lang="en-GB" b="1" i="1" dirty="0" smtClean="0">
                <a:latin typeface="Calibri" pitchFamily="34" charset="0"/>
                <a:ea typeface="Calibri" pitchFamily="34" charset="0"/>
                <a:cs typeface="Calibri" pitchFamily="34" charset="0"/>
              </a:rPr>
              <a:t>an unmanliness, and no virtue or praise, to bury our talent in a napkin”</a:t>
            </a:r>
            <a:r>
              <a:rPr lang="en-GB" b="1" dirty="0" smtClean="0">
                <a:latin typeface="Calibri" pitchFamily="34" charset="0"/>
                <a:ea typeface="Calibri" pitchFamily="34" charset="0"/>
                <a:cs typeface="Calibri" pitchFamily="34" charset="0"/>
              </a:rPr>
              <a:t> </a:t>
            </a:r>
            <a:endParaRPr lang="en-GB" dirty="0" smtClean="0">
              <a:latin typeface="Arial" pitchFamily="34" charset="0"/>
              <a:cs typeface="Arial"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476672"/>
            <a:ext cx="4248150" cy="5868566"/>
          </a:xfrm>
        </p:spPr>
        <p:txBody>
          <a:bodyPr>
            <a:normAutofit fontScale="92500" lnSpcReduction="20000"/>
          </a:bodyPr>
          <a:lstStyle/>
          <a:p>
            <a:pPr marL="448056" indent="-384048" eaLnBrk="1" fontAlgn="auto" hangingPunct="1">
              <a:spcAft>
                <a:spcPts val="0"/>
              </a:spcAft>
              <a:buFont typeface="Wingdings 2"/>
              <a:buChar char=""/>
              <a:defRPr/>
            </a:pPr>
            <a:r>
              <a:rPr lang="en-GB" b="1" i="1" dirty="0" smtClean="0"/>
              <a:t>Failure to take action….</a:t>
            </a:r>
          </a:p>
          <a:p>
            <a:pPr marL="448056" indent="-384048" eaLnBrk="1" fontAlgn="auto" hangingPunct="1">
              <a:spcAft>
                <a:spcPts val="0"/>
              </a:spcAft>
              <a:buFont typeface="Wingdings 2"/>
              <a:buChar char=""/>
              <a:defRPr/>
            </a:pPr>
            <a:endParaRPr lang="en-GB" b="1" i="1" dirty="0" smtClean="0"/>
          </a:p>
          <a:p>
            <a:pPr marL="448056" indent="-384048" eaLnBrk="1" fontAlgn="auto" hangingPunct="1">
              <a:spcAft>
                <a:spcPts val="0"/>
              </a:spcAft>
              <a:buFont typeface="Wingdings 2"/>
              <a:buChar char=""/>
              <a:defRPr/>
            </a:pPr>
            <a:endParaRPr lang="en-GB" b="1" i="1" dirty="0" smtClean="0"/>
          </a:p>
          <a:p>
            <a:pPr marL="448056" indent="-384048" eaLnBrk="1" fontAlgn="auto" hangingPunct="1">
              <a:spcAft>
                <a:spcPts val="0"/>
              </a:spcAft>
              <a:buFont typeface="Wingdings 2"/>
              <a:buChar char=""/>
              <a:defRPr/>
            </a:pPr>
            <a:r>
              <a:rPr lang="en-GB" b="1" i="1" dirty="0" smtClean="0"/>
              <a:t>We have been the silent witnesses of evil deeds. </a:t>
            </a:r>
          </a:p>
          <a:p>
            <a:pPr marL="448056" indent="-384048" eaLnBrk="1" fontAlgn="auto" hangingPunct="1">
              <a:spcAft>
                <a:spcPts val="0"/>
              </a:spcAft>
              <a:buFont typeface="Wingdings 2"/>
              <a:buChar char=""/>
              <a:defRPr/>
            </a:pPr>
            <a:r>
              <a:rPr lang="en-GB" b="1" i="1" dirty="0" smtClean="0"/>
              <a:t>What we shall need is not geniuses, or cynics, or misanthropes, or clever tacticians, but plain, honest, straightforward men.” </a:t>
            </a:r>
            <a:endParaRPr lang="en-GB" dirty="0" smtClean="0"/>
          </a:p>
        </p:txBody>
      </p:sp>
      <p:pic>
        <p:nvPicPr>
          <p:cNvPr id="63490" name="Picture 2"/>
          <p:cNvPicPr>
            <a:picLocks noChangeAspect="1" noChangeArrowheads="1"/>
          </p:cNvPicPr>
          <p:nvPr/>
        </p:nvPicPr>
        <p:blipFill>
          <a:blip r:embed="rId2" cstate="print"/>
          <a:srcRect/>
          <a:stretch>
            <a:fillRect/>
          </a:stretch>
        </p:blipFill>
        <p:spPr bwMode="auto">
          <a:xfrm>
            <a:off x="5076056" y="764704"/>
            <a:ext cx="3456384" cy="38884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ChangeArrowheads="1"/>
          </p:cNvSpPr>
          <p:nvPr/>
        </p:nvSpPr>
        <p:spPr bwMode="auto">
          <a:xfrm>
            <a:off x="1043608" y="750647"/>
            <a:ext cx="7354910"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smtClean="0">
                <a:ln>
                  <a:noFill/>
                </a:ln>
                <a:effectLst/>
                <a:latin typeface="Times New Roman" pitchFamily="18" charset="0"/>
                <a:ea typeface="Calibri" pitchFamily="34" charset="0"/>
                <a:cs typeface="Times New Roman" pitchFamily="18" charset="0"/>
              </a:rPr>
              <a:t> A poll showed that more than four out of five churchgoers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smtClean="0">
                <a:ln>
                  <a:noFill/>
                </a:ln>
                <a:effectLst/>
                <a:latin typeface="Times New Roman" pitchFamily="18" charset="0"/>
                <a:ea typeface="Calibri" pitchFamily="34" charset="0"/>
                <a:cs typeface="Times New Roman" pitchFamily="18" charset="0"/>
              </a:rPr>
              <a:t>(84 per cent) think that religious freedoms,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smtClean="0">
                <a:ln>
                  <a:noFill/>
                </a:ln>
                <a:effectLst/>
                <a:latin typeface="Times New Roman" pitchFamily="18" charset="0"/>
                <a:ea typeface="Calibri" pitchFamily="34" charset="0"/>
                <a:cs typeface="Times New Roman" pitchFamily="18" charset="0"/>
              </a:rPr>
              <a:t>of speech and action, are at risk in the UK. A similar proportion (82 per cent)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smtClean="0">
                <a:ln>
                  <a:noFill/>
                </a:ln>
                <a:effectLst/>
                <a:latin typeface="Times New Roman" pitchFamily="18" charset="0"/>
                <a:ea typeface="Calibri" pitchFamily="34" charset="0"/>
                <a:cs typeface="Times New Roman" pitchFamily="18" charset="0"/>
              </a:rPr>
              <a:t>feel it is becoming more difficult to live as a Christian in an increasingly secular country.</a:t>
            </a:r>
            <a:endParaRPr kumimoji="0" lang="en-GB" sz="3200" b="0" i="0" u="none" strike="noStrike" cap="none" normalizeH="0" baseline="0" dirty="0" smtClean="0">
              <a:ln>
                <a:noFill/>
              </a:ln>
              <a:effectLst/>
              <a:latin typeface="Arial" pitchFamily="34" charset="0"/>
              <a:cs typeface="Arial" pitchFamily="34" charset="0"/>
            </a:endParaRPr>
          </a:p>
        </p:txBody>
      </p:sp>
      <p:pic>
        <p:nvPicPr>
          <p:cNvPr id="104451" name="Picture 3" descr="http://1.bp.blogspot.com/-eoHnsm_hYIY/T0KPTnvRjtI/AAAAAAAAA_o/b9nAdxgQ9KQ/s1600/religious-freedom-sunday.jpg"/>
          <p:cNvPicPr>
            <a:picLocks noChangeAspect="1" noChangeArrowheads="1"/>
          </p:cNvPicPr>
          <p:nvPr/>
        </p:nvPicPr>
        <p:blipFill>
          <a:blip r:embed="rId2" cstate="print"/>
          <a:srcRect/>
          <a:stretch>
            <a:fillRect/>
          </a:stretch>
        </p:blipFill>
        <p:spPr bwMode="auto">
          <a:xfrm>
            <a:off x="4427984" y="4365104"/>
            <a:ext cx="4286250" cy="2281436"/>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1187624" y="1382914"/>
            <a:ext cx="691276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0" i="0" u="none" strike="noStrike" cap="none" normalizeH="0" baseline="0" dirty="0" smtClean="0">
                <a:ln>
                  <a:noFill/>
                </a:ln>
                <a:effectLst/>
                <a:latin typeface="Times New Roman" pitchFamily="18" charset="0"/>
                <a:ea typeface="Calibri" pitchFamily="34" charset="0"/>
                <a:cs typeface="Times New Roman" pitchFamily="18" charset="0"/>
              </a:rPr>
              <a:t>In our own times we must better comprehend the price which is paid for belief and allow the courage and heroism of those who suffer so greatly to shake us out of our apathy and our indifference.</a:t>
            </a:r>
            <a:endParaRPr kumimoji="0" lang="en-GB" sz="3200" b="0" i="0" u="none" strike="noStrike" cap="none" normalizeH="0" baseline="0" dirty="0" smtClean="0">
              <a:ln>
                <a:noFill/>
              </a:ln>
              <a:effectLst/>
              <a:latin typeface="Arial" pitchFamily="34" charset="0"/>
              <a:cs typeface="Arial"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4744"/>
            <a:ext cx="7846640" cy="2304256"/>
          </a:xfrm>
        </p:spPr>
        <p:txBody>
          <a:bodyPr>
            <a:normAutofit fontScale="90000"/>
          </a:bodyPr>
          <a:lstStyle/>
          <a:p>
            <a:r>
              <a:rPr lang="en-GB" sz="4800" u="sng" dirty="0" smtClean="0"/>
              <a:t>Paying a Price For Belief</a:t>
            </a:r>
            <a:r>
              <a:rPr lang="en-GB" sz="4800" dirty="0" smtClean="0"/>
              <a:t/>
            </a:r>
            <a:br>
              <a:rPr lang="en-GB" sz="4800" dirty="0" smtClean="0"/>
            </a:br>
            <a:r>
              <a:rPr lang="en-GB" sz="4800" dirty="0" smtClean="0"/>
              <a:t>Brentwood: March 12</a:t>
            </a:r>
            <a:r>
              <a:rPr lang="en-GB" sz="4800" baseline="30000" dirty="0" smtClean="0"/>
              <a:t>th</a:t>
            </a:r>
            <a:r>
              <a:rPr lang="en-GB" sz="4800" dirty="0" smtClean="0"/>
              <a:t> 2014.</a:t>
            </a:r>
            <a:br>
              <a:rPr lang="en-GB" sz="4800" dirty="0" smtClean="0"/>
            </a:br>
            <a:r>
              <a:rPr lang="en-GB" sz="4800" i="1" dirty="0" smtClean="0"/>
              <a:t/>
            </a:r>
            <a:br>
              <a:rPr lang="en-GB" sz="4800" i="1" dirty="0" smtClean="0"/>
            </a:br>
            <a:r>
              <a:rPr lang="en-GB" sz="2000" i="1" dirty="0" smtClean="0"/>
              <a:t/>
            </a:r>
            <a:br>
              <a:rPr lang="en-GB" sz="2000" i="1" dirty="0" smtClean="0"/>
            </a:br>
            <a:endParaRPr lang="en-GB" dirty="0"/>
          </a:p>
        </p:txBody>
      </p:sp>
      <p:sp>
        <p:nvSpPr>
          <p:cNvPr id="3" name="Subtitle 2"/>
          <p:cNvSpPr>
            <a:spLocks noGrp="1"/>
          </p:cNvSpPr>
          <p:nvPr>
            <p:ph type="subTitle" idx="1"/>
          </p:nvPr>
        </p:nvSpPr>
        <p:spPr>
          <a:xfrm>
            <a:off x="611560" y="3789040"/>
            <a:ext cx="8136904" cy="1849760"/>
          </a:xfrm>
        </p:spPr>
        <p:txBody>
          <a:bodyPr/>
          <a:lstStyle/>
          <a:p>
            <a:r>
              <a:rPr lang="en-GB" dirty="0" smtClean="0"/>
              <a:t> </a:t>
            </a:r>
          </a:p>
          <a:p>
            <a:r>
              <a:rPr lang="en-GB" dirty="0" smtClean="0">
                <a:solidFill>
                  <a:srgbClr val="0070C0"/>
                </a:solidFill>
              </a:rPr>
              <a:t>.</a:t>
            </a:r>
          </a:p>
          <a:p>
            <a:r>
              <a:rPr lang="en-GB" sz="4400" dirty="0" smtClean="0">
                <a:solidFill>
                  <a:srgbClr val="0070C0"/>
                </a:solidFill>
              </a:rPr>
              <a:t>    www.davidalton.net </a:t>
            </a:r>
          </a:p>
          <a:p>
            <a:endParaRPr lang="en-GB" dirty="0"/>
          </a:p>
        </p:txBody>
      </p:sp>
    </p:spTree>
  </p:cSld>
  <p:clrMapOvr>
    <a:masterClrMapping/>
  </p:clrMapOvr>
</p:sld>
</file>

<file path=ppt/theme/theme1.xml><?xml version="1.0" encoding="utf-8"?>
<a:theme xmlns:a="http://schemas.openxmlformats.org/drawingml/2006/main" name="Technic">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1223</TotalTime>
  <Words>3009</Words>
  <Application>Microsoft Office PowerPoint</Application>
  <PresentationFormat>On-screen Show (4:3)</PresentationFormat>
  <Paragraphs>137</Paragraphs>
  <Slides>91</Slides>
  <Notes>1</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Technic</vt:lpstr>
      <vt:lpstr>Paying a Price For Belief Brentwood: March 12th 2014.   </vt:lpstr>
      <vt:lpstr>Barely a day passes without reports of some new atrocity being committed against Christians. These are four stories from the last few days from just one country - Egypt</vt:lpstr>
      <vt:lpstr>More than 100,000 Copts have left Egypt during nine months last year</vt:lpstr>
      <vt:lpstr>"Copts are not emigrating voluntarily; they are coerced into that by threats and intimidation of hard-line Salafists, and the lack of protection they are getting from the Egyptian regime". </vt:lpstr>
      <vt:lpstr>We are in complete denial about the existence of religiously motivated persecution in countries like Nigeria or Syria, Pakistan, Indonesia, Sudan, Iran, Egypt, China and North Korea.  </vt:lpstr>
      <vt:lpstr>Scottish Catholic midwives ordered to take part in abortions</vt:lpstr>
      <vt:lpstr>British Airways go to Court to stop Nadia Eweida from wearing a cross around her neck</vt:lpstr>
      <vt:lpstr>Yorkshire College removes Easter and Christmas from the calendar in case it offends people; Perth Hospital told to remove Communion Table; Bideford Council told to ban prayers.</vt:lpstr>
      <vt:lpstr>Slide 9</vt:lpstr>
      <vt:lpstr>Slide 10</vt:lpstr>
      <vt:lpstr>Slide 11</vt:lpstr>
      <vt:lpstr>Slide 12</vt:lpstr>
      <vt:lpstr>"A society which promotes religious freedom will be enlivened and enriched; one that doesn't will decay".  -Dignitatis Humanae, 1965 </vt:lpstr>
      <vt:lpstr>“Strengthening religious freedom consolidates social bonds, nourishes the hope of a better world, and creates favourable conditions for peace and harmonious development, while at the same time establishing solid foundations for securing the rights of future generations.” </vt:lpstr>
      <vt:lpstr>Slide 15</vt:lpstr>
      <vt:lpstr>In October 2010, 58 Christians were killed during evening mass at Our Lady of Perpetual Help, the Syrian Catholic cathedral in Baghdad: 1.4 million Christians reduced to 150,000.</vt:lpstr>
      <vt:lpstr>"Churches in the Middle East are threatened in their very existence” – Pope Benedict </vt:lpstr>
      <vt:lpstr>Slide 18</vt:lpstr>
      <vt:lpstr>South Kordofan – Sudan – the second genocide of the 21st century. </vt:lpstr>
      <vt:lpstr>Slide 20</vt:lpstr>
      <vt:lpstr>Nigeria: Boko Haram openly say their interim goal is "to eradicate Christians from certain parts of the country.“ 250 killed in 2012. </vt:lpstr>
      <vt:lpstr>Slide 22</vt:lpstr>
      <vt:lpstr>Slide 23</vt:lpstr>
      <vt:lpstr>Slide 24</vt:lpstr>
      <vt:lpstr>Slide 25</vt:lpstr>
      <vt:lpstr>Slide 26</vt:lpstr>
      <vt:lpstr>Slide 27</vt:lpstr>
      <vt:lpstr>Slide 28</vt:lpstr>
      <vt:lpstr>Slide 29</vt:lpstr>
      <vt:lpstr>Slide 30</vt:lpstr>
      <vt:lpstr>Slide 31</vt:lpstr>
      <vt:lpstr>The 1948 Declaration was born in the in the criminality of twentieth century totalitarianism and the gas chambers of Bergen-Belsen and Auschwitz.  </vt:lpstr>
      <vt:lpstr>Slide 33</vt:lpstr>
      <vt:lpstr>Slide 34</vt:lpstr>
      <vt:lpstr>Slide 35</vt:lpstr>
      <vt:lpstr>North Korea has only one permitted Catholic church: and no resident priest permitted in 60 years.</vt:lpstr>
      <vt:lpstr>Slide 37</vt:lpstr>
      <vt:lpstr>Slide 38</vt:lpstr>
      <vt:lpstr>At Anju – 80 kilometres north of Pyongyang - believers have met in the rubble of their church for 50 years</vt:lpstr>
      <vt:lpstr>           </vt:lpstr>
      <vt:lpstr>Jeon Young-Ok’s Evidence</vt:lpstr>
      <vt:lpstr>Slide 42</vt:lpstr>
      <vt:lpstr>Slide 43</vt:lpstr>
      <vt:lpstr>Slide 44</vt:lpstr>
      <vt:lpstr>Slide 45</vt:lpstr>
      <vt:lpstr>Slide 46</vt:lpstr>
      <vt:lpstr>Slide 47</vt:lpstr>
      <vt:lpstr>Slide 48</vt:lpstr>
      <vt:lpstr>PAKISTAN:   “Minorities, to whichever community they may belong, will be safeguarded. Their religion, faith or belief will be secure. There will be no interference of any kind with their freedom of worship. They will have their protection with regard to their religion, faith, their life and their culture. They will be, in all respects, the citizens of Pakistan without any distinction of caste and creed.” - Jinnah </vt:lpstr>
      <vt:lpstr>Pakistan: In a population of over 172 million people, only about 1.5% (3 million) is Christians -half Catholic, half Protestant.  </vt:lpstr>
      <vt:lpstr>Slide 51</vt:lpstr>
      <vt:lpstr>Slide 52</vt:lpstr>
      <vt:lpstr>A Faith worth Dying For….Pakistan’s murdered Minister for Minorities: Shabaz Bhatti </vt:lpstr>
      <vt:lpstr>Shahbaz Bhatti said his stand would “send a message of hope to the people living a life of disappointment, disillusionment and despair” adding that his life was dedicated to “the oppressed, the down-trodden and the marginalised” and to “the struggle for human equality, social justice, religious freedom and the empowerment of religious minorities’ communities.”  </vt:lpstr>
      <vt:lpstr>Slide 55</vt:lpstr>
      <vt:lpstr>Slide 56</vt:lpstr>
      <vt:lpstr>“Let no one be discouraged by the belief there is nothing one person can do against the enormous array of the world's ills, misery, ignorance, and violence. Few will have the greatness to bend history, but each of us can work to change a small portion of events. And in the total of all those acts will be written the history of a generation.” </vt:lpstr>
      <vt:lpstr>Bhatti’s last breaths were uttered in defence of Asia Bibi, the illiterate Christian mother of five, jailed in 1999, for alleged blasphemy against Islam, and sentenced to death. </vt:lpstr>
      <vt:lpstr>I genuinely am staggered at our indifference to the deaths of men like Shahbaz Bhatti or Iraq’s Archbishop Paulos Faraj Rahho, whose body was discovered in a shallow grave – one of an estimated 600 Iraqi Christians murdered as their churches have been bombed and desecrated</vt:lpstr>
      <vt:lpstr>Slide 60</vt:lpstr>
      <vt:lpstr>Slide 61</vt:lpstr>
      <vt:lpstr>Slide 62</vt:lpstr>
      <vt:lpstr>Slide 63</vt:lpstr>
      <vt:lpstr>Slide 64</vt:lpstr>
      <vt:lpstr>Slide 65</vt:lpstr>
      <vt:lpstr>Slide 66</vt:lpstr>
      <vt:lpstr>Slide 67</vt:lpstr>
      <vt:lpstr>Slide 68</vt:lpstr>
      <vt:lpstr>Slide 69</vt:lpstr>
      <vt:lpstr>The city of Homs, the third largest in Syria, has now seen almost its entire Christian population of 50,000 to 60,000 flee for safety as fighting continues in that stricken country.   The number of Christians left in the city has reportedly fallen to below 1,000</vt:lpstr>
      <vt:lpstr>Slide 71</vt:lpstr>
      <vt:lpstr>Slide 72</vt:lpstr>
      <vt:lpstr>Slide 73</vt:lpstr>
      <vt:lpstr>Slide 74</vt:lpstr>
      <vt:lpstr>Slide 75</vt:lpstr>
      <vt:lpstr>Slide 76</vt:lpstr>
      <vt:lpstr>Slide 77</vt:lpstr>
      <vt:lpstr>Slide 78</vt:lpstr>
      <vt:lpstr>Slide 79</vt:lpstr>
      <vt:lpstr>Slide 80</vt:lpstr>
      <vt:lpstr>From the crucifixion of Christ Himself, to the stoning to death of Stephen; from the execution of Peter, Paul and the early disciples, to the deaths of maybe as many as 100,000 people at the hands of emperors such as Nero and Diocletian; </vt:lpstr>
      <vt:lpstr>Slide 82</vt:lpstr>
      <vt:lpstr>Ukraine: with Ivan Gel and Bishop Vasylyk – who between them spent more than 30 years in Soviet jails.</vt:lpstr>
      <vt:lpstr>Slide 84</vt:lpstr>
      <vt:lpstr>Slide 85</vt:lpstr>
      <vt:lpstr>“I recommend your case, and mine, to Almighty God, the Searcher of hearts, to the end that we may at last be friends in heaven, when all injuries shall be forgotten.” </vt:lpstr>
      <vt:lpstr>   "I wish it need not have happened in my time," said Frodo.  "So do I," said Gandalf, "and so do all who live to see such times. But that is not for them to decide. All we have to decide is what to do with the time that is given us."</vt:lpstr>
      <vt:lpstr>Slide 88</vt:lpstr>
      <vt:lpstr>Slide 89</vt:lpstr>
      <vt:lpstr>Slide 90</vt:lpstr>
      <vt:lpstr>Paying a Price For Belief Brentwood: March 12th 2014.   </vt:lpstr>
    </vt:vector>
  </TitlesOfParts>
  <Company>Houses of Parliament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About Political Change</dc:title>
  <dc:creator>altond</dc:creator>
  <cp:lastModifiedBy>altond</cp:lastModifiedBy>
  <cp:revision>111</cp:revision>
  <dcterms:created xsi:type="dcterms:W3CDTF">2012-02-19T20:02:54Z</dcterms:created>
  <dcterms:modified xsi:type="dcterms:W3CDTF">2014-03-08T21:58:09Z</dcterms:modified>
</cp:coreProperties>
</file>