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70.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gif" ContentType="image/gif"/>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319" r:id="rId33"/>
    <p:sldId id="287" r:id="rId34"/>
    <p:sldId id="288" r:id="rId35"/>
    <p:sldId id="289" r:id="rId36"/>
    <p:sldId id="291" r:id="rId37"/>
    <p:sldId id="292" r:id="rId38"/>
    <p:sldId id="290" r:id="rId39"/>
    <p:sldId id="293" r:id="rId40"/>
    <p:sldId id="294" r:id="rId41"/>
    <p:sldId id="295" r:id="rId42"/>
    <p:sldId id="296" r:id="rId43"/>
    <p:sldId id="297" r:id="rId44"/>
    <p:sldId id="298" r:id="rId45"/>
    <p:sldId id="299" r:id="rId46"/>
    <p:sldId id="300" r:id="rId47"/>
    <p:sldId id="301" r:id="rId48"/>
    <p:sldId id="302" r:id="rId49"/>
    <p:sldId id="303" r:id="rId50"/>
    <p:sldId id="304" r:id="rId51"/>
    <p:sldId id="305" r:id="rId52"/>
    <p:sldId id="306" r:id="rId53"/>
    <p:sldId id="307" r:id="rId54"/>
    <p:sldId id="308" r:id="rId55"/>
    <p:sldId id="309" r:id="rId56"/>
    <p:sldId id="310" r:id="rId57"/>
    <p:sldId id="311" r:id="rId58"/>
    <p:sldId id="312" r:id="rId59"/>
    <p:sldId id="313" r:id="rId60"/>
    <p:sldId id="314" r:id="rId61"/>
    <p:sldId id="316" r:id="rId62"/>
    <p:sldId id="317" r:id="rId63"/>
    <p:sldId id="318" r:id="rId64"/>
    <p:sldId id="320" r:id="rId65"/>
    <p:sldId id="321" r:id="rId66"/>
    <p:sldId id="322" r:id="rId67"/>
    <p:sldId id="323" r:id="rId68"/>
    <p:sldId id="324" r:id="rId69"/>
    <p:sldId id="325" r:id="rId70"/>
    <p:sldId id="326" r:id="rId71"/>
    <p:sldId id="327" r:id="rId72"/>
    <p:sldId id="328" r:id="rId73"/>
    <p:sldId id="329" r:id="rId74"/>
    <p:sldId id="330" r:id="rId75"/>
    <p:sldId id="331" r:id="rId76"/>
    <p:sldId id="332" r:id="rId7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0" d="100"/>
          <a:sy n="100" d="100"/>
        </p:scale>
        <p:origin x="-252" y="50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Isosceles Triangle 6"/>
          <p:cNvSpPr/>
          <p:nvPr/>
        </p:nvSpPr>
        <p:spPr>
          <a:xfrm rot="16200000">
            <a:off x="7554353" y="5254283"/>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540544" y="776288"/>
            <a:ext cx="8062912" cy="1470025"/>
          </a:xfrm>
        </p:spPr>
        <p:txBody>
          <a:bodyPr anchor="b">
            <a:normAutofit/>
          </a:bodyPr>
          <a:lstStyle>
            <a:lvl1pPr algn="r">
              <a:defRPr sz="4400"/>
            </a:lvl1pPr>
          </a:lstStyle>
          <a:p>
            <a:r>
              <a:rPr kumimoji="0" lang="en-US" smtClean="0"/>
              <a:t>Click to edit Master title style</a:t>
            </a:r>
            <a:endParaRPr kumimoji="0" lang="en-US"/>
          </a:p>
        </p:txBody>
      </p:sp>
      <p:sp>
        <p:nvSpPr>
          <p:cNvPr id="9" name="Subtitle 8"/>
          <p:cNvSpPr>
            <a:spLocks noGrp="1"/>
          </p:cNvSpPr>
          <p:nvPr>
            <p:ph type="subTitle" idx="1"/>
          </p:nvPr>
        </p:nvSpPr>
        <p:spPr>
          <a:xfrm>
            <a:off x="540544" y="2250280"/>
            <a:ext cx="8062912"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1371600" y="6012656"/>
            <a:ext cx="5791200" cy="365125"/>
          </a:xfrm>
        </p:spPr>
        <p:txBody>
          <a:bodyPr tIns="0" bIns="0" anchor="t"/>
          <a:lstStyle>
            <a:lvl1pPr algn="r">
              <a:defRPr sz="1000"/>
            </a:lvl1pPr>
          </a:lstStyle>
          <a:p>
            <a:fld id="{8DE294A6-7183-4C0D-BD58-0197A7822DD6}" type="datetimeFigureOut">
              <a:rPr lang="en-GB" smtClean="0"/>
              <a:pPr/>
              <a:t>05/04/2012</a:t>
            </a:fld>
            <a:endParaRPr lang="en-GB"/>
          </a:p>
        </p:txBody>
      </p:sp>
      <p:sp>
        <p:nvSpPr>
          <p:cNvPr id="17" name="Footer Placeholder 16"/>
          <p:cNvSpPr>
            <a:spLocks noGrp="1"/>
          </p:cNvSpPr>
          <p:nvPr>
            <p:ph type="ftr" sz="quarter" idx="11"/>
          </p:nvPr>
        </p:nvSpPr>
        <p:spPr>
          <a:xfrm>
            <a:off x="1371600" y="5650704"/>
            <a:ext cx="5791200" cy="365125"/>
          </a:xfrm>
        </p:spPr>
        <p:txBody>
          <a:bodyPr tIns="0" bIns="0" anchor="b"/>
          <a:lstStyle>
            <a:lvl1pPr algn="r">
              <a:defRPr sz="1100"/>
            </a:lvl1pPr>
          </a:lstStyle>
          <a:p>
            <a:endParaRPr lang="en-GB"/>
          </a:p>
        </p:txBody>
      </p:sp>
      <p:sp>
        <p:nvSpPr>
          <p:cNvPr id="29" name="Slide Number Placeholder 28"/>
          <p:cNvSpPr>
            <a:spLocks noGrp="1"/>
          </p:cNvSpPr>
          <p:nvPr>
            <p:ph type="sldNum" sz="quarter" idx="12"/>
          </p:nvPr>
        </p:nvSpPr>
        <p:spPr>
          <a:xfrm>
            <a:off x="8392247" y="5752307"/>
            <a:ext cx="502920" cy="365125"/>
          </a:xfrm>
        </p:spPr>
        <p:txBody>
          <a:bodyPr anchor="ctr"/>
          <a:lstStyle>
            <a:lvl1pPr algn="ctr">
              <a:defRPr sz="1300">
                <a:solidFill>
                  <a:srgbClr val="FFFFFF"/>
                </a:solidFill>
              </a:defRPr>
            </a:lvl1pPr>
          </a:lstStyle>
          <a:p>
            <a:fld id="{EB8CBC10-F1DD-40C7-A1F7-A40B60F63EB6}"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DE294A6-7183-4C0D-BD58-0197A7822DD6}" type="datetimeFigureOut">
              <a:rPr lang="en-GB" smtClean="0"/>
              <a:pPr/>
              <a:t>05/04/2012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B8CBC10-F1DD-40C7-A1F7-A40B60F63EB6}"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381000"/>
            <a:ext cx="1905000" cy="5486400"/>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81000"/>
            <a:ext cx="6248400" cy="548640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DE294A6-7183-4C0D-BD58-0197A7822DD6}" type="datetimeFigureOut">
              <a:rPr lang="en-GB" smtClean="0"/>
              <a:pPr/>
              <a:t>05/04/2012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B8CBC10-F1DD-40C7-A1F7-A40B60F63EB6}"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67494"/>
            <a:ext cx="8229600" cy="1399032"/>
          </a:xfrm>
        </p:spPr>
        <p:txBody>
          <a:bodyPr/>
          <a:lstStyle/>
          <a:p>
            <a:r>
              <a:rPr kumimoji="0" lang="en-US" smtClean="0"/>
              <a:t>Click to edit Master title style</a:t>
            </a:r>
            <a:endParaRPr kumimoji="0" lang="en-US"/>
          </a:p>
        </p:txBody>
      </p:sp>
      <p:sp>
        <p:nvSpPr>
          <p:cNvPr id="3" name="Content Placeholder 2"/>
          <p:cNvSpPr>
            <a:spLocks noGrp="1"/>
          </p:cNvSpPr>
          <p:nvPr>
            <p:ph idx="1"/>
          </p:nvPr>
        </p:nvSpPr>
        <p:spPr>
          <a:xfrm>
            <a:off x="457200" y="1882808"/>
            <a:ext cx="8229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791456" y="6480048"/>
            <a:ext cx="2133600" cy="301752"/>
          </a:xfrm>
        </p:spPr>
        <p:txBody>
          <a:bodyPr/>
          <a:lstStyle/>
          <a:p>
            <a:fld id="{8DE294A6-7183-4C0D-BD58-0197A7822DD6}" type="datetimeFigureOut">
              <a:rPr lang="en-GB" smtClean="0"/>
              <a:pPr/>
              <a:t>05/04/2012</a:t>
            </a:fld>
            <a:endParaRPr lang="en-GB"/>
          </a:p>
        </p:txBody>
      </p:sp>
      <p:sp>
        <p:nvSpPr>
          <p:cNvPr id="5" name="Footer Placeholder 4"/>
          <p:cNvSpPr>
            <a:spLocks noGrp="1"/>
          </p:cNvSpPr>
          <p:nvPr>
            <p:ph type="ftr" sz="quarter" idx="11"/>
          </p:nvPr>
        </p:nvSpPr>
        <p:spPr>
          <a:xfrm>
            <a:off x="457200" y="6480969"/>
            <a:ext cx="4260056" cy="300831"/>
          </a:xfrm>
        </p:spPr>
        <p:txBody>
          <a:bodyPr/>
          <a:lstStyle/>
          <a:p>
            <a:endParaRPr lang="en-GB"/>
          </a:p>
        </p:txBody>
      </p:sp>
      <p:sp>
        <p:nvSpPr>
          <p:cNvPr id="6" name="Slide Number Placeholder 5"/>
          <p:cNvSpPr>
            <a:spLocks noGrp="1"/>
          </p:cNvSpPr>
          <p:nvPr>
            <p:ph type="sldNum" sz="quarter" idx="12"/>
          </p:nvPr>
        </p:nvSpPr>
        <p:spPr/>
        <p:txBody>
          <a:bodyPr/>
          <a:lstStyle/>
          <a:p>
            <a:fld id="{EB8CBC10-F1DD-40C7-A1F7-A40B60F63EB6}"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1"/>
      </p:bgRef>
    </p:bg>
    <p:spTree>
      <p:nvGrpSpPr>
        <p:cNvPr id="1" name=""/>
        <p:cNvGrpSpPr/>
        <p:nvPr/>
      </p:nvGrpSpPr>
      <p:grpSpPr>
        <a:xfrm>
          <a:off x="0" y="0"/>
          <a:ext cx="0" cy="0"/>
          <a:chOff x="0" y="0"/>
          <a:chExt cx="0" cy="0"/>
        </a:xfrm>
      </p:grpSpPr>
      <p:sp>
        <p:nvSpPr>
          <p:cNvPr id="9" name="Right Triangle 8"/>
          <p:cNvSpPr/>
          <p:nvPr/>
        </p:nvSpPr>
        <p:spPr>
          <a:xfrm flipV="1">
            <a:off x="7034" y="7034"/>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algn="ctr" defTabSz="914400" rtl="0" eaLnBrk="1" latinLnBrk="0" hangingPunct="1"/>
            <a:endParaRPr kumimoji="0" lang="en-US" sz="1800" kern="1200">
              <a:solidFill>
                <a:schemeClr val="lt1"/>
              </a:solidFill>
              <a:latin typeface="+mn-lt"/>
              <a:ea typeface="+mn-ea"/>
              <a:cs typeface="+mn-cs"/>
            </a:endParaRPr>
          </a:p>
        </p:txBody>
      </p:sp>
      <p:sp>
        <p:nvSpPr>
          <p:cNvPr id="8" name="Isosceles Triangle 7"/>
          <p:cNvSpPr/>
          <p:nvPr/>
        </p:nvSpPr>
        <p:spPr>
          <a:xfrm rot="5400000" flipV="1">
            <a:off x="7554353" y="309490"/>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 name="Date Placeholder 3"/>
          <p:cNvSpPr>
            <a:spLocks noGrp="1"/>
          </p:cNvSpPr>
          <p:nvPr>
            <p:ph type="dt" sz="half" idx="10"/>
          </p:nvPr>
        </p:nvSpPr>
        <p:spPr>
          <a:xfrm>
            <a:off x="6955632" y="6477000"/>
            <a:ext cx="2133600" cy="304800"/>
          </a:xfrm>
        </p:spPr>
        <p:txBody>
          <a:bodyPr/>
          <a:lstStyle/>
          <a:p>
            <a:fld id="{8DE294A6-7183-4C0D-BD58-0197A7822DD6}" type="datetimeFigureOut">
              <a:rPr lang="en-GB" smtClean="0"/>
              <a:pPr/>
              <a:t>05/04/2012</a:t>
            </a:fld>
            <a:endParaRPr lang="en-GB"/>
          </a:p>
        </p:txBody>
      </p:sp>
      <p:sp>
        <p:nvSpPr>
          <p:cNvPr id="5" name="Footer Placeholder 4"/>
          <p:cNvSpPr>
            <a:spLocks noGrp="1"/>
          </p:cNvSpPr>
          <p:nvPr>
            <p:ph type="ftr" sz="quarter" idx="11"/>
          </p:nvPr>
        </p:nvSpPr>
        <p:spPr>
          <a:xfrm>
            <a:off x="2619376" y="6480969"/>
            <a:ext cx="4260056" cy="300831"/>
          </a:xfrm>
        </p:spPr>
        <p:txBody>
          <a:bodyPr/>
          <a:lstStyle/>
          <a:p>
            <a:endParaRPr lang="en-GB"/>
          </a:p>
        </p:txBody>
      </p:sp>
      <p:sp>
        <p:nvSpPr>
          <p:cNvPr id="6" name="Slide Number Placeholder 5"/>
          <p:cNvSpPr>
            <a:spLocks noGrp="1"/>
          </p:cNvSpPr>
          <p:nvPr>
            <p:ph type="sldNum" sz="quarter" idx="12"/>
          </p:nvPr>
        </p:nvSpPr>
        <p:spPr>
          <a:xfrm>
            <a:off x="8451056" y="809624"/>
            <a:ext cx="502920" cy="300831"/>
          </a:xfrm>
        </p:spPr>
        <p:txBody>
          <a:bodyPr/>
          <a:lstStyle/>
          <a:p>
            <a:fld id="{EB8CBC10-F1DD-40C7-A1F7-A40B60F63EB6}" type="slidenum">
              <a:rPr lang="en-GB" smtClean="0"/>
              <a:pPr/>
              <a:t>‹#›</a:t>
            </a:fld>
            <a:endParaRPr lang="en-GB"/>
          </a:p>
        </p:txBody>
      </p:sp>
      <p:cxnSp>
        <p:nvCxnSpPr>
          <p:cNvPr id="11" name="Straight Connector 10"/>
          <p:cNvCxnSpPr/>
          <p:nvPr/>
        </p:nvCxnSpPr>
        <p:spPr>
          <a:xfrm rot="10800000">
            <a:off x="6468794" y="9381"/>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V="1">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381000" y="271464"/>
            <a:ext cx="7239000" cy="1362075"/>
          </a:xfrm>
        </p:spPr>
        <p:txBody>
          <a:bodyPr anchor="ctr"/>
          <a:lstStyle>
            <a:lvl1pPr marL="0" algn="l">
              <a:buNone/>
              <a:defRPr sz="3600" b="1"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81000" y="1633536"/>
            <a:ext cx="3886200" cy="2286000"/>
          </a:xfrm>
        </p:spPr>
        <p:txBody>
          <a:bodyPr anchor="t"/>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lgn="l">
              <a:defRPr/>
            </a:lvl1p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4791456" y="6480969"/>
            <a:ext cx="2133600" cy="301752"/>
          </a:xfrm>
        </p:spPr>
        <p:txBody>
          <a:bodyPr/>
          <a:lstStyle/>
          <a:p>
            <a:fld id="{8DE294A6-7183-4C0D-BD58-0197A7822DD6}" type="datetimeFigureOut">
              <a:rPr lang="en-GB" smtClean="0"/>
              <a:pPr/>
              <a:t>05/04/2012</a:t>
            </a:fld>
            <a:endParaRPr lang="en-GB"/>
          </a:p>
        </p:txBody>
      </p:sp>
      <p:sp>
        <p:nvSpPr>
          <p:cNvPr id="6" name="Footer Placeholder 5"/>
          <p:cNvSpPr>
            <a:spLocks noGrp="1"/>
          </p:cNvSpPr>
          <p:nvPr>
            <p:ph type="ftr" sz="quarter" idx="11"/>
          </p:nvPr>
        </p:nvSpPr>
        <p:spPr>
          <a:xfrm>
            <a:off x="457200" y="6480969"/>
            <a:ext cx="4260056" cy="301752"/>
          </a:xfrm>
        </p:spPr>
        <p:txBody>
          <a:bodyPr/>
          <a:lstStyle/>
          <a:p>
            <a:endParaRPr lang="en-GB"/>
          </a:p>
        </p:txBody>
      </p:sp>
      <p:sp>
        <p:nvSpPr>
          <p:cNvPr id="7" name="Slide Number Placeholder 6"/>
          <p:cNvSpPr>
            <a:spLocks noGrp="1"/>
          </p:cNvSpPr>
          <p:nvPr>
            <p:ph type="sldNum" sz="quarter" idx="12"/>
          </p:nvPr>
        </p:nvSpPr>
        <p:spPr>
          <a:xfrm>
            <a:off x="7589520" y="6480969"/>
            <a:ext cx="502920" cy="301752"/>
          </a:xfrm>
        </p:spPr>
        <p:txBody>
          <a:bodyPr/>
          <a:lstStyle/>
          <a:p>
            <a:fld id="{EB8CBC10-F1DD-40C7-A1F7-A40B60F63EB6}"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48198" y="290732"/>
            <a:ext cx="1066800" cy="6153912"/>
          </a:xfrm>
        </p:spPr>
        <p:txBody>
          <a:bodyPr vert="vert270" anchor="b"/>
          <a:lstStyle>
            <a:lvl1pPr marL="0" algn="ctr">
              <a:defRPr sz="3300" b="1">
                <a:ln w="6350">
                  <a:solidFill>
                    <a:schemeClr val="tx1"/>
                  </a:solidFill>
                </a:ln>
                <a:solidFill>
                  <a:schemeClr val="tx1"/>
                </a:solidFill>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365006" y="290732"/>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1365006" y="3427124"/>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2022230" y="290732"/>
            <a:ext cx="6858000" cy="3017520"/>
          </a:xfrm>
        </p:spPr>
        <p:txBody>
          <a:bodyPr/>
          <a:lstStyle>
            <a:lvl1pPr algn="l">
              <a:defRPr sz="2400"/>
            </a:lvl1pPr>
            <a:lvl2pPr algn="l">
              <a:defRPr sz="2000"/>
            </a:lvl2pPr>
            <a:lvl3pPr algn="l">
              <a:defRPr sz="1800"/>
            </a:lvl3pPr>
            <a:lvl4pPr algn="l">
              <a:defRPr sz="1600"/>
            </a:lvl4pPr>
            <a:lvl5pPr algn="l">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2022230" y="3427124"/>
            <a:ext cx="6858000" cy="3017520"/>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a:xfrm>
            <a:off x="4791456" y="6480969"/>
            <a:ext cx="2130552" cy="301752"/>
          </a:xfrm>
        </p:spPr>
        <p:txBody>
          <a:bodyPr/>
          <a:lstStyle/>
          <a:p>
            <a:fld id="{8DE294A6-7183-4C0D-BD58-0197A7822DD6}" type="datetimeFigureOut">
              <a:rPr lang="en-GB" smtClean="0"/>
              <a:pPr/>
              <a:t>05/04/2012</a:t>
            </a:fld>
            <a:endParaRPr lang="en-GB"/>
          </a:p>
        </p:txBody>
      </p:sp>
      <p:sp>
        <p:nvSpPr>
          <p:cNvPr id="8" name="Footer Placeholder 7"/>
          <p:cNvSpPr>
            <a:spLocks noGrp="1"/>
          </p:cNvSpPr>
          <p:nvPr>
            <p:ph type="ftr" sz="quarter" idx="11"/>
          </p:nvPr>
        </p:nvSpPr>
        <p:spPr>
          <a:xfrm>
            <a:off x="457200" y="6480969"/>
            <a:ext cx="4261104" cy="301752"/>
          </a:xfrm>
        </p:spPr>
        <p:txBody>
          <a:bodyPr/>
          <a:lstStyle/>
          <a:p>
            <a:endParaRPr lang="en-GB"/>
          </a:p>
        </p:txBody>
      </p:sp>
      <p:sp>
        <p:nvSpPr>
          <p:cNvPr id="9" name="Slide Number Placeholder 8"/>
          <p:cNvSpPr>
            <a:spLocks noGrp="1"/>
          </p:cNvSpPr>
          <p:nvPr>
            <p:ph type="sldNum" sz="quarter" idx="12"/>
          </p:nvPr>
        </p:nvSpPr>
        <p:spPr>
          <a:xfrm>
            <a:off x="7589520" y="6483096"/>
            <a:ext cx="502920" cy="301752"/>
          </a:xfrm>
        </p:spPr>
        <p:txBody>
          <a:bodyPr/>
          <a:lstStyle>
            <a:lvl1pPr algn="ctr">
              <a:defRPr/>
            </a:lvl1pPr>
          </a:lstStyle>
          <a:p>
            <a:fld id="{EB8CBC10-F1DD-40C7-A1F7-A40B60F63EB6}" type="slidenum">
              <a:rPr lang="en-GB" smtClean="0"/>
              <a:pPr/>
              <a:t>‹#›</a:t>
            </a:fld>
            <a:endParaRPr lang="en-GB"/>
          </a:p>
        </p:txBody>
      </p:sp>
    </p:spTree>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8DE294A6-7183-4C0D-BD58-0197A7822DD6}" type="datetimeFigureOut">
              <a:rPr lang="en-GB" smtClean="0"/>
              <a:pPr/>
              <a:t>05/04/2012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B8CBC10-F1DD-40C7-A1F7-A40B60F63EB6}"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791456" y="6480969"/>
            <a:ext cx="2133600" cy="301752"/>
          </a:xfrm>
        </p:spPr>
        <p:txBody>
          <a:bodyPr/>
          <a:lstStyle/>
          <a:p>
            <a:fld id="{8DE294A6-7183-4C0D-BD58-0197A7822DD6}" type="datetimeFigureOut">
              <a:rPr lang="en-GB" smtClean="0"/>
              <a:pPr/>
              <a:t>05/04/2012</a:t>
            </a:fld>
            <a:endParaRPr lang="en-GB"/>
          </a:p>
        </p:txBody>
      </p:sp>
      <p:sp>
        <p:nvSpPr>
          <p:cNvPr id="3" name="Footer Placeholder 2"/>
          <p:cNvSpPr>
            <a:spLocks noGrp="1"/>
          </p:cNvSpPr>
          <p:nvPr>
            <p:ph type="ftr" sz="quarter" idx="11"/>
          </p:nvPr>
        </p:nvSpPr>
        <p:spPr>
          <a:xfrm>
            <a:off x="457200" y="6481890"/>
            <a:ext cx="4260056" cy="300831"/>
          </a:xfrm>
        </p:spPr>
        <p:txBody>
          <a:bodyPr/>
          <a:lstStyle/>
          <a:p>
            <a:endParaRPr lang="en-GB"/>
          </a:p>
        </p:txBody>
      </p:sp>
      <p:sp>
        <p:nvSpPr>
          <p:cNvPr id="4" name="Slide Number Placeholder 3"/>
          <p:cNvSpPr>
            <a:spLocks noGrp="1"/>
          </p:cNvSpPr>
          <p:nvPr>
            <p:ph type="sldNum" sz="quarter" idx="12"/>
          </p:nvPr>
        </p:nvSpPr>
        <p:spPr>
          <a:xfrm>
            <a:off x="7589520" y="6480969"/>
            <a:ext cx="502920" cy="301752"/>
          </a:xfrm>
        </p:spPr>
        <p:txBody>
          <a:bodyPr/>
          <a:lstStyle/>
          <a:p>
            <a:fld id="{EB8CBC10-F1DD-40C7-A1F7-A40B60F63EB6}"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19456" y="367664"/>
            <a:ext cx="914400" cy="5943600"/>
          </a:xfrm>
        </p:spPr>
        <p:txBody>
          <a:bodyPr vert="vert270" anchor="b"/>
          <a:lstStyle>
            <a:lvl1pPr marL="0" marR="18288" algn="r">
              <a:spcBef>
                <a:spcPts val="0"/>
              </a:spcBef>
              <a:buNone/>
              <a:defRPr sz="2900" b="0" cap="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1135856" y="367664"/>
            <a:ext cx="2438400" cy="5943600"/>
          </a:xfrm>
        </p:spPr>
        <p:txBody>
          <a:bodyPr anchor="t"/>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651250" y="320040"/>
            <a:ext cx="5276088" cy="5989320"/>
          </a:xfrm>
        </p:spPr>
        <p:txBody>
          <a:bodyPr/>
          <a:lstStyle>
            <a:lvl1pPr>
              <a:spcBef>
                <a:spcPts val="0"/>
              </a:spcBef>
              <a:defRPr sz="3000"/>
            </a:lvl1pPr>
            <a:lvl2pPr>
              <a:defRPr sz="26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278976" y="6556248"/>
            <a:ext cx="2133600" cy="301752"/>
          </a:xfrm>
        </p:spPr>
        <p:txBody>
          <a:bodyPr/>
          <a:lstStyle>
            <a:lvl1pPr>
              <a:defRPr sz="900"/>
            </a:lvl1pPr>
          </a:lstStyle>
          <a:p>
            <a:fld id="{8DE294A6-7183-4C0D-BD58-0197A7822DD6}" type="datetimeFigureOut">
              <a:rPr lang="en-GB" smtClean="0"/>
              <a:pPr/>
              <a:t>05/04/2012</a:t>
            </a:fld>
            <a:endParaRPr lang="en-GB"/>
          </a:p>
        </p:txBody>
      </p:sp>
      <p:sp>
        <p:nvSpPr>
          <p:cNvPr id="6" name="Footer Placeholder 5"/>
          <p:cNvSpPr>
            <a:spLocks noGrp="1"/>
          </p:cNvSpPr>
          <p:nvPr>
            <p:ph type="ftr" sz="quarter" idx="11"/>
          </p:nvPr>
        </p:nvSpPr>
        <p:spPr>
          <a:xfrm>
            <a:off x="1135856" y="6556248"/>
            <a:ext cx="5143120" cy="301752"/>
          </a:xfrm>
        </p:spPr>
        <p:txBody>
          <a:bodyPr/>
          <a:lstStyle>
            <a:lvl1pPr>
              <a:defRPr sz="900"/>
            </a:lvl1pPr>
          </a:lstStyle>
          <a:p>
            <a:endParaRPr lang="en-GB"/>
          </a:p>
        </p:txBody>
      </p:sp>
      <p:sp>
        <p:nvSpPr>
          <p:cNvPr id="7" name="Slide Number Placeholder 6"/>
          <p:cNvSpPr>
            <a:spLocks noGrp="1"/>
          </p:cNvSpPr>
          <p:nvPr>
            <p:ph type="sldNum" sz="quarter" idx="12"/>
          </p:nvPr>
        </p:nvSpPr>
        <p:spPr>
          <a:xfrm>
            <a:off x="8410576" y="6556248"/>
            <a:ext cx="502920" cy="301752"/>
          </a:xfrm>
        </p:spPr>
        <p:txBody>
          <a:bodyPr/>
          <a:lstStyle>
            <a:lvl1pPr>
              <a:defRPr sz="900"/>
            </a:lvl1pPr>
          </a:lstStyle>
          <a:p>
            <a:fld id="{EB8CBC10-F1DD-40C7-A1F7-A40B60F63EB6}" type="slidenum">
              <a:rPr lang="en-GB" smtClean="0"/>
              <a:pPr/>
              <a:t>‹#›</a:t>
            </a:fld>
            <a:endParaRPr lang="en-GB"/>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19456" y="150896"/>
            <a:ext cx="914400" cy="6400800"/>
          </a:xfrm>
        </p:spPr>
        <p:txBody>
          <a:bodyPr vert="vert270" anchor="b"/>
          <a:lstStyle>
            <a:lvl1pPr marL="0" algn="l">
              <a:buNone/>
              <a:defRPr sz="3000" b="0" cap="all" baseline="0"/>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138237" y="373966"/>
            <a:ext cx="7333488" cy="5486400"/>
          </a:xfrm>
          <a:solidFill>
            <a:schemeClr val="bg2">
              <a:shade val="50000"/>
            </a:schemeClr>
          </a:solidFill>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143000" y="5867400"/>
            <a:ext cx="7333488"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6108192" y="6556248"/>
            <a:ext cx="2103120" cy="301752"/>
          </a:xfrm>
        </p:spPr>
        <p:txBody>
          <a:bodyPr/>
          <a:lstStyle>
            <a:lvl1pPr>
              <a:defRPr sz="900"/>
            </a:lvl1pPr>
          </a:lstStyle>
          <a:p>
            <a:fld id="{8DE294A6-7183-4C0D-BD58-0197A7822DD6}" type="datetimeFigureOut">
              <a:rPr lang="en-GB" smtClean="0"/>
              <a:pPr/>
              <a:t>05/04/2012</a:t>
            </a:fld>
            <a:endParaRPr lang="en-GB"/>
          </a:p>
        </p:txBody>
      </p:sp>
      <p:sp>
        <p:nvSpPr>
          <p:cNvPr id="6" name="Footer Placeholder 5"/>
          <p:cNvSpPr>
            <a:spLocks noGrp="1"/>
          </p:cNvSpPr>
          <p:nvPr>
            <p:ph type="ftr" sz="quarter" idx="11"/>
          </p:nvPr>
        </p:nvSpPr>
        <p:spPr>
          <a:xfrm>
            <a:off x="1170432" y="6557169"/>
            <a:ext cx="4948072" cy="301752"/>
          </a:xfrm>
        </p:spPr>
        <p:txBody>
          <a:bodyPr/>
          <a:lstStyle>
            <a:lvl1pPr>
              <a:defRPr sz="900"/>
            </a:lvl1pPr>
          </a:lstStyle>
          <a:p>
            <a:endParaRPr lang="en-GB"/>
          </a:p>
        </p:txBody>
      </p:sp>
      <p:sp>
        <p:nvSpPr>
          <p:cNvPr id="7" name="Slide Number Placeholder 6"/>
          <p:cNvSpPr>
            <a:spLocks noGrp="1"/>
          </p:cNvSpPr>
          <p:nvPr>
            <p:ph type="sldNum" sz="quarter" idx="12"/>
          </p:nvPr>
        </p:nvSpPr>
        <p:spPr>
          <a:xfrm>
            <a:off x="8217192" y="6556248"/>
            <a:ext cx="365760" cy="301752"/>
          </a:xfrm>
        </p:spPr>
        <p:txBody>
          <a:bodyPr/>
          <a:lstStyle>
            <a:lvl1pPr algn="ctr">
              <a:defRPr sz="900"/>
            </a:lvl1pPr>
          </a:lstStyle>
          <a:p>
            <a:fld id="{EB8CBC10-F1DD-40C7-A1F7-A40B60F63EB6}" type="slidenum">
              <a:rPr lang="en-GB" smtClean="0"/>
              <a:pPr/>
              <a:t>‹#›</a:t>
            </a:fld>
            <a:endParaRPr lang="en-GB"/>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1" name="Right Triangle 10"/>
          <p:cNvSpPr/>
          <p:nvPr/>
        </p:nvSpPr>
        <p:spPr>
          <a:xfrm>
            <a:off x="7034" y="14068"/>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cxnSp>
        <p:nvCxnSpPr>
          <p:cNvPr id="8" name="Straight Connector 7"/>
          <p:cNvCxnSpPr/>
          <p:nvPr/>
        </p:nvCxnSpPr>
        <p:spPr>
          <a:xfrm>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rot="10800000" flipV="1">
            <a:off x="6468794" y="4948410"/>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Title Placeholder 21"/>
          <p:cNvSpPr>
            <a:spLocks noGrp="1"/>
          </p:cNvSpPr>
          <p:nvPr>
            <p:ph type="title"/>
          </p:nvPr>
        </p:nvSpPr>
        <p:spPr>
          <a:xfrm>
            <a:off x="457200" y="267494"/>
            <a:ext cx="8229600" cy="1399032"/>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882808"/>
            <a:ext cx="8229600" cy="4572000"/>
          </a:xfrm>
          <a:prstGeom prst="rect">
            <a:avLst/>
          </a:prstGeom>
        </p:spPr>
        <p:txBody>
          <a:bodyPr vert="horz" anchor="t">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791456" y="6480969"/>
            <a:ext cx="2133600" cy="301752"/>
          </a:xfrm>
          <a:prstGeom prst="rect">
            <a:avLst/>
          </a:prstGeom>
        </p:spPr>
        <p:txBody>
          <a:bodyPr vert="horz" anchor="b"/>
          <a:lstStyle>
            <a:lvl1pPr algn="l" eaLnBrk="1" latinLnBrk="0" hangingPunct="1">
              <a:defRPr kumimoji="0" sz="1000" b="0">
                <a:solidFill>
                  <a:schemeClr val="tx1"/>
                </a:solidFill>
              </a:defRPr>
            </a:lvl1pPr>
          </a:lstStyle>
          <a:p>
            <a:fld id="{8DE294A6-7183-4C0D-BD58-0197A7822DD6}" type="datetimeFigureOut">
              <a:rPr lang="en-GB" smtClean="0"/>
              <a:pPr/>
              <a:t>05/04/2012</a:t>
            </a:fld>
            <a:endParaRPr lang="en-GB"/>
          </a:p>
        </p:txBody>
      </p:sp>
      <p:sp>
        <p:nvSpPr>
          <p:cNvPr id="3" name="Footer Placeholder 2"/>
          <p:cNvSpPr>
            <a:spLocks noGrp="1"/>
          </p:cNvSpPr>
          <p:nvPr>
            <p:ph type="ftr" sz="quarter" idx="3"/>
          </p:nvPr>
        </p:nvSpPr>
        <p:spPr>
          <a:xfrm>
            <a:off x="457200" y="6481890"/>
            <a:ext cx="4260056" cy="300831"/>
          </a:xfrm>
          <a:prstGeom prst="rect">
            <a:avLst/>
          </a:prstGeom>
        </p:spPr>
        <p:txBody>
          <a:bodyPr vert="horz" anchor="b"/>
          <a:lstStyle>
            <a:lvl1pPr algn="r" eaLnBrk="1" latinLnBrk="0" hangingPunct="1">
              <a:defRPr kumimoji="0" sz="1000">
                <a:solidFill>
                  <a:schemeClr val="tx1"/>
                </a:solidFill>
              </a:defRPr>
            </a:lvl1pPr>
          </a:lstStyle>
          <a:p>
            <a:endParaRPr lang="en-GB"/>
          </a:p>
        </p:txBody>
      </p:sp>
      <p:sp>
        <p:nvSpPr>
          <p:cNvPr id="23" name="Slide Number Placeholder 22"/>
          <p:cNvSpPr>
            <a:spLocks noGrp="1"/>
          </p:cNvSpPr>
          <p:nvPr>
            <p:ph type="sldNum" sz="quarter" idx="4"/>
          </p:nvPr>
        </p:nvSpPr>
        <p:spPr>
          <a:xfrm>
            <a:off x="7589520" y="6480969"/>
            <a:ext cx="502920" cy="301752"/>
          </a:xfrm>
          <a:prstGeom prst="rect">
            <a:avLst/>
          </a:prstGeom>
        </p:spPr>
        <p:txBody>
          <a:bodyPr vert="horz" anchor="b"/>
          <a:lstStyle>
            <a:lvl1pPr algn="ctr" eaLnBrk="1" latinLnBrk="0" hangingPunct="1">
              <a:defRPr kumimoji="0" sz="1200">
                <a:solidFill>
                  <a:schemeClr val="tx1"/>
                </a:solidFill>
              </a:defRPr>
            </a:lvl1pPr>
          </a:lstStyle>
          <a:p>
            <a:fld id="{EB8CBC10-F1DD-40C7-A1F7-A40B60F63EB6}" type="slidenum">
              <a:rPr lang="en-GB" smtClean="0"/>
              <a:pPr/>
              <a:t>‹#›</a:t>
            </a:fld>
            <a:endParaRPr lang="en-GB"/>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marL="484632" algn="l" rtl="0"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p:titleStyle>
    <p:bodyStyle>
      <a:lvl1pPr marL="448056"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www.davidalton.net/"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6.xml"/><Relationship Id="rId4" Type="http://schemas.openxmlformats.org/officeDocument/2006/relationships/image" Target="../media/image20.jpeg"/></Relationships>
</file>

<file path=ppt/slides/_rels/slide1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6.xml"/><Relationship Id="rId4" Type="http://schemas.openxmlformats.org/officeDocument/2006/relationships/image" Target="../media/image23.jpeg"/></Relationships>
</file>

<file path=ppt/slides/_rels/slide1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35.gif"/><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6.xml"/><Relationship Id="rId4" Type="http://schemas.openxmlformats.org/officeDocument/2006/relationships/image" Target="../media/image38.jpeg"/></Relationships>
</file>

<file path=ppt/slides/_rels/slide27.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6.xml"/><Relationship Id="rId4" Type="http://schemas.openxmlformats.org/officeDocument/2006/relationships/image" Target="../media/image41.jpeg"/></Relationships>
</file>

<file path=ppt/slides/_rels/slide28.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slideLayout" Target="../slideLayouts/slideLayout6.xml"/><Relationship Id="rId4" Type="http://schemas.openxmlformats.org/officeDocument/2006/relationships/image" Target="../media/image50.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2.jpe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image" Target="../media/image58.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image" Target="../media/image60.jpe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image" Target="../media/image63.jpe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image" Target="../media/image65.jpeg"/><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image" Target="../media/image66.jpe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image" Target="../media/image67.png"/><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image" Target="../media/image69.jpeg"/><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image" Target="../media/image71.jpeg"/><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image" Target="../media/image72.jpeg"/><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image" Target="../media/image74.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50.xml.rels><?xml version="1.0" encoding="UTF-8" standalone="yes"?>
<Relationships xmlns="http://schemas.openxmlformats.org/package/2006/relationships"><Relationship Id="rId2" Type="http://schemas.openxmlformats.org/officeDocument/2006/relationships/image" Target="../media/image76.jpeg"/><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3" Type="http://schemas.openxmlformats.org/officeDocument/2006/relationships/image" Target="../media/image79.jpeg"/><Relationship Id="rId2" Type="http://schemas.openxmlformats.org/officeDocument/2006/relationships/image" Target="../media/image78.jpeg"/><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3" Type="http://schemas.openxmlformats.org/officeDocument/2006/relationships/image" Target="../media/image81.jpeg"/><Relationship Id="rId2" Type="http://schemas.openxmlformats.org/officeDocument/2006/relationships/image" Target="../media/image80.png"/><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2" Type="http://schemas.openxmlformats.org/officeDocument/2006/relationships/image" Target="../media/image82.jpeg"/><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2" Type="http://schemas.openxmlformats.org/officeDocument/2006/relationships/image" Target="../media/image83.jpeg"/><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3" Type="http://schemas.openxmlformats.org/officeDocument/2006/relationships/image" Target="../media/image85.jpeg"/><Relationship Id="rId2" Type="http://schemas.openxmlformats.org/officeDocument/2006/relationships/image" Target="../media/image84.jpeg"/><Relationship Id="rId1" Type="http://schemas.openxmlformats.org/officeDocument/2006/relationships/slideLayout" Target="../slideLayouts/slideLayout6.xml"/><Relationship Id="rId4" Type="http://schemas.openxmlformats.org/officeDocument/2006/relationships/image" Target="../media/image86.jpeg"/></Relationships>
</file>

<file path=ppt/slides/_rels/slide57.xml.rels><?xml version="1.0" encoding="UTF-8" standalone="yes"?>
<Relationships xmlns="http://schemas.openxmlformats.org/package/2006/relationships"><Relationship Id="rId2" Type="http://schemas.openxmlformats.org/officeDocument/2006/relationships/image" Target="../media/image87.jpeg"/><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3" Type="http://schemas.openxmlformats.org/officeDocument/2006/relationships/image" Target="../media/image89.jpeg"/><Relationship Id="rId2" Type="http://schemas.openxmlformats.org/officeDocument/2006/relationships/image" Target="../media/image88.jpeg"/><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3" Type="http://schemas.openxmlformats.org/officeDocument/2006/relationships/image" Target="../media/image91.jpeg"/><Relationship Id="rId2" Type="http://schemas.openxmlformats.org/officeDocument/2006/relationships/image" Target="../media/image90.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92.jpe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image" Target="../media/image94.jpeg"/><Relationship Id="rId2" Type="http://schemas.openxmlformats.org/officeDocument/2006/relationships/image" Target="../media/image93.jpeg"/><Relationship Id="rId1" Type="http://schemas.openxmlformats.org/officeDocument/2006/relationships/slideLayout" Target="../slideLayouts/slideLayout6.xml"/><Relationship Id="rId4" Type="http://schemas.openxmlformats.org/officeDocument/2006/relationships/image" Target="../media/image95.jpeg"/></Relationships>
</file>

<file path=ppt/slides/_rels/slide62.xml.rels><?xml version="1.0" encoding="UTF-8" standalone="yes"?>
<Relationships xmlns="http://schemas.openxmlformats.org/package/2006/relationships"><Relationship Id="rId3" Type="http://schemas.openxmlformats.org/officeDocument/2006/relationships/image" Target="../media/image97.jpeg"/><Relationship Id="rId2" Type="http://schemas.openxmlformats.org/officeDocument/2006/relationships/image" Target="../media/image96.jpeg"/><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3" Type="http://schemas.openxmlformats.org/officeDocument/2006/relationships/image" Target="../media/image99.gif"/><Relationship Id="rId2" Type="http://schemas.openxmlformats.org/officeDocument/2006/relationships/image" Target="../media/image98.jpeg"/><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2" Type="http://schemas.openxmlformats.org/officeDocument/2006/relationships/image" Target="../media/image100.jpeg"/><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2" Type="http://schemas.openxmlformats.org/officeDocument/2006/relationships/image" Target="../media/image101.jpeg"/><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3" Type="http://schemas.openxmlformats.org/officeDocument/2006/relationships/image" Target="../media/image103.jpeg"/><Relationship Id="rId2" Type="http://schemas.openxmlformats.org/officeDocument/2006/relationships/image" Target="../media/image102.jpeg"/><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2" Type="http://schemas.openxmlformats.org/officeDocument/2006/relationships/image" Target="../media/image104.jpeg"/><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3" Type="http://schemas.openxmlformats.org/officeDocument/2006/relationships/image" Target="../media/image105.jpeg"/><Relationship Id="rId2" Type="http://schemas.openxmlformats.org/officeDocument/2006/relationships/hyperlink" Target="http://en.wikipedia.org/wiki/Nadia_Eweida" TargetMode="External"/><Relationship Id="rId1" Type="http://schemas.openxmlformats.org/officeDocument/2006/relationships/slideLayout" Target="../slideLayouts/slideLayout6.xml"/><Relationship Id="rId4" Type="http://schemas.openxmlformats.org/officeDocument/2006/relationships/image" Target="../media/image106.jpeg"/></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107.jpeg"/><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2" Type="http://schemas.openxmlformats.org/officeDocument/2006/relationships/image" Target="../media/image108.jpeg"/><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2" Type="http://schemas.openxmlformats.org/officeDocument/2006/relationships/image" Target="../media/image109.jpeg"/><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5.xml.rels><?xml version="1.0" encoding="UTF-8" standalone="yes"?>
<Relationships xmlns="http://schemas.openxmlformats.org/package/2006/relationships"><Relationship Id="rId3" Type="http://schemas.openxmlformats.org/officeDocument/2006/relationships/image" Target="../media/image111.jpeg"/><Relationship Id="rId2" Type="http://schemas.openxmlformats.org/officeDocument/2006/relationships/image" Target="../media/image110.gif"/><Relationship Id="rId1" Type="http://schemas.openxmlformats.org/officeDocument/2006/relationships/slideLayout" Target="../slideLayouts/slideLayout6.xml"/></Relationships>
</file>

<file path=ppt/slides/_rels/slide7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www.davidalton.net/" TargetMode="Externa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81088" y="0"/>
            <a:ext cx="8062912" cy="1512168"/>
          </a:xfrm>
        </p:spPr>
        <p:txBody>
          <a:bodyPr>
            <a:scene3d>
              <a:camera prst="perspectiveHeroicExtremeLeftFacing" fov="5700000">
                <a:rot lat="510195" lon="2673590" rev="21513312"/>
              </a:camera>
              <a:lightRig rig="threePt" dir="t"/>
            </a:scene3d>
          </a:bodyPr>
          <a:lstStyle/>
          <a:p>
            <a:r>
              <a:rPr lang="en-GB" dirty="0" smtClean="0">
                <a:effectLst>
                  <a:outerShdw blurRad="26000" dist="26000" dir="14500000" algn="tl" rotWithShape="0">
                    <a:srgbClr val="000000">
                      <a:alpha val="40000"/>
                    </a:srgbClr>
                  </a:outerShdw>
                  <a:reflection blurRad="6350" stA="55000" endA="300" endPos="45500" dir="5400000" sy="-100000" algn="bl" rotWithShape="0"/>
                </a:effectLst>
              </a:rPr>
              <a:t>Celebrate 2012</a:t>
            </a:r>
            <a:endParaRPr lang="en-GB" dirty="0">
              <a:effectLst>
                <a:outerShdw blurRad="26000" dist="26000" dir="14500000" algn="tl" rotWithShape="0">
                  <a:srgbClr val="000000">
                    <a:alpha val="40000"/>
                  </a:srgbClr>
                </a:outerShdw>
                <a:reflection blurRad="6350" stA="55000" endA="300" endPos="45500" dir="5400000" sy="-100000" algn="bl" rotWithShape="0"/>
              </a:effectLst>
            </a:endParaRPr>
          </a:p>
        </p:txBody>
      </p:sp>
      <p:sp>
        <p:nvSpPr>
          <p:cNvPr id="3" name="Subtitle 2"/>
          <p:cNvSpPr>
            <a:spLocks noGrp="1"/>
          </p:cNvSpPr>
          <p:nvPr>
            <p:ph type="subTitle" idx="1"/>
          </p:nvPr>
        </p:nvSpPr>
        <p:spPr>
          <a:xfrm>
            <a:off x="179512" y="5445224"/>
            <a:ext cx="8062912" cy="1224136"/>
          </a:xfrm>
        </p:spPr>
        <p:txBody>
          <a:bodyPr>
            <a:normAutofit/>
            <a:scene3d>
              <a:camera prst="perspectiveContrastingRightFacing"/>
              <a:lightRig rig="threePt" dir="t"/>
            </a:scene3d>
          </a:bodyPr>
          <a:lstStyle/>
          <a:p>
            <a:r>
              <a:rPr lang="en-GB" dirty="0" smtClean="0"/>
              <a:t>The Pain Of The Suffering Church</a:t>
            </a:r>
          </a:p>
          <a:p>
            <a:r>
              <a:rPr lang="en-GB" dirty="0" smtClean="0">
                <a:hlinkClick r:id="rId2"/>
              </a:rPr>
              <a:t>www.davidalton.net</a:t>
            </a:r>
            <a:r>
              <a:rPr lang="en-GB" dirty="0" smtClean="0"/>
              <a:t> </a:t>
            </a:r>
            <a:endParaRPr lang="en-GB" dirty="0"/>
          </a:p>
        </p:txBody>
      </p:sp>
      <p:pic>
        <p:nvPicPr>
          <p:cNvPr id="36866" name="Picture 2" descr="http://www.ewtn.com/series/shows/theSufferingChurch/headerTheSufferingChurch.jpg"/>
          <p:cNvPicPr>
            <a:picLocks noChangeAspect="1" noChangeArrowheads="1"/>
          </p:cNvPicPr>
          <p:nvPr/>
        </p:nvPicPr>
        <p:blipFill>
          <a:blip r:embed="rId3" cstate="print"/>
          <a:srcRect/>
          <a:stretch>
            <a:fillRect/>
          </a:stretch>
        </p:blipFill>
        <p:spPr bwMode="auto">
          <a:xfrm>
            <a:off x="323528" y="1784292"/>
            <a:ext cx="8388424" cy="3241759"/>
          </a:xfrm>
          <a:prstGeom prst="rect">
            <a:avLst/>
          </a:prstGeom>
          <a:noFill/>
          <a:ln w="34925">
            <a:solidFill>
              <a:srgbClr val="FFFFFF"/>
            </a:solidFill>
          </a:ln>
          <a:effectLst>
            <a:outerShdw blurRad="317500" dir="2700000" algn="ctr">
              <a:srgbClr val="000000">
                <a:alpha val="43000"/>
              </a:srgbClr>
            </a:outerShdw>
          </a:effectLst>
          <a:scene3d>
            <a:camera prst="perspectiveFront" fov="2700000">
              <a:rot lat="18216992" lon="19653882" rev="2621342"/>
            </a:camera>
            <a:lightRig rig="threePt" dir="t">
              <a:rot lat="0" lon="0" rev="0"/>
            </a:lightRig>
          </a:scene3d>
          <a:sp3d extrusionH="38100" prstMaterial="clear">
            <a:bevelT w="260350" h="50800" prst="softRound"/>
            <a:bevelB prst="softRound"/>
          </a:sp3d>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descr="http://www.marianland.com/visionchurchmassVHS/S98862.jpg"/>
          <p:cNvPicPr>
            <a:picLocks noChangeAspect="1" noChangeArrowheads="1"/>
          </p:cNvPicPr>
          <p:nvPr/>
        </p:nvPicPr>
        <p:blipFill>
          <a:blip r:embed="rId2" cstate="print"/>
          <a:srcRect/>
          <a:stretch>
            <a:fillRect/>
          </a:stretch>
        </p:blipFill>
        <p:spPr bwMode="auto">
          <a:xfrm>
            <a:off x="611560" y="332656"/>
            <a:ext cx="3825595" cy="6128686"/>
          </a:xfrm>
          <a:prstGeom prst="rect">
            <a:avLst/>
          </a:prstGeom>
          <a:noFill/>
          <a:ln w="34925">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pic>
      <p:pic>
        <p:nvPicPr>
          <p:cNvPr id="47108" name="Picture 4" descr="https://www.ewtn.com/series/suffering_church/suffering_Church1.jpg"/>
          <p:cNvPicPr>
            <a:picLocks noChangeAspect="1" noChangeArrowheads="1"/>
          </p:cNvPicPr>
          <p:nvPr/>
        </p:nvPicPr>
        <p:blipFill>
          <a:blip r:embed="rId3" cstate="print"/>
          <a:srcRect/>
          <a:stretch>
            <a:fillRect/>
          </a:stretch>
        </p:blipFill>
        <p:spPr bwMode="auto">
          <a:xfrm>
            <a:off x="3923928" y="269650"/>
            <a:ext cx="4176464" cy="5742638"/>
          </a:xfrm>
          <a:prstGeom prst="rect">
            <a:avLst/>
          </a:prstGeom>
          <a:noFill/>
          <a:ln>
            <a:noFill/>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560" y="548680"/>
            <a:ext cx="8229600" cy="1399032"/>
          </a:xfrm>
        </p:spPr>
        <p:txBody>
          <a:bodyPr>
            <a:normAutofit fontScale="90000"/>
            <a:scene3d>
              <a:camera prst="perspectiveContrastingRightFacing"/>
              <a:lightRig rig="threePt" dir="t"/>
            </a:scene3d>
          </a:bodyPr>
          <a:lstStyle/>
          <a:p>
            <a:r>
              <a:rPr lang="en-GB" dirty="0" smtClean="0"/>
              <a:t>The Gethsemane Christians – who fell asleep when they were needed</a:t>
            </a:r>
            <a:endParaRPr lang="en-GB" dirty="0"/>
          </a:p>
        </p:txBody>
      </p:sp>
      <p:pic>
        <p:nvPicPr>
          <p:cNvPr id="48130" name="Picture 2" descr="http://www.free-stories.net/images/gardenofgethsemanestory.jpg"/>
          <p:cNvPicPr>
            <a:picLocks noChangeAspect="1" noChangeArrowheads="1"/>
          </p:cNvPicPr>
          <p:nvPr/>
        </p:nvPicPr>
        <p:blipFill>
          <a:blip r:embed="rId2" cstate="print"/>
          <a:srcRect/>
          <a:stretch>
            <a:fillRect/>
          </a:stretch>
        </p:blipFill>
        <p:spPr bwMode="auto">
          <a:xfrm>
            <a:off x="2411760" y="2204864"/>
            <a:ext cx="5256584" cy="3876142"/>
          </a:xfrm>
          <a:prstGeom prst="rect">
            <a:avLst/>
          </a:prstGeom>
          <a:noFill/>
          <a:ln>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descr="http://www.theologian.org.uk/images/wilberforce.jpg"/>
          <p:cNvPicPr>
            <a:picLocks noChangeAspect="1" noChangeArrowheads="1"/>
          </p:cNvPicPr>
          <p:nvPr/>
        </p:nvPicPr>
        <p:blipFill>
          <a:blip r:embed="rId2" cstate="print"/>
          <a:srcRect/>
          <a:stretch>
            <a:fillRect/>
          </a:stretch>
        </p:blipFill>
        <p:spPr bwMode="auto">
          <a:xfrm>
            <a:off x="4139952" y="764704"/>
            <a:ext cx="4474727" cy="5215766"/>
          </a:xfrm>
          <a:prstGeom prst="rect">
            <a:avLst/>
          </a:prstGeom>
          <a:noFill/>
          <a:ln w="34925">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pic>
      <p:sp>
        <p:nvSpPr>
          <p:cNvPr id="2" name="Title 1"/>
          <p:cNvSpPr>
            <a:spLocks noGrp="1"/>
          </p:cNvSpPr>
          <p:nvPr>
            <p:ph type="title"/>
          </p:nvPr>
        </p:nvSpPr>
        <p:spPr>
          <a:xfrm>
            <a:off x="-1476672" y="2780928"/>
            <a:ext cx="8229600" cy="1584176"/>
          </a:xfrm>
        </p:spPr>
        <p:txBody>
          <a:bodyPr>
            <a:normAutofit fontScale="90000"/>
            <a:scene3d>
              <a:camera prst="perspectiveHeroicExtremeLeftFacing"/>
              <a:lightRig rig="threePt" dir="t"/>
            </a:scene3d>
          </a:bodyPr>
          <a:lstStyle/>
          <a:p>
            <a:r>
              <a:rPr lang="en-GB" i="1" dirty="0" smtClean="0"/>
              <a:t>“We can no longer plead ignorance. We cannot turn aside”.</a:t>
            </a:r>
            <a:endParaRPr lang="en-GB"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0568" y="332656"/>
            <a:ext cx="8229600" cy="1399032"/>
          </a:xfrm>
          <a:ln>
            <a:noFill/>
          </a:ln>
          <a:effectLst>
            <a:outerShdw blurRad="184150" dist="241300" dir="11520000" sx="110000" sy="110000" algn="ctr">
              <a:srgbClr val="000000">
                <a:alpha val="18000"/>
              </a:srgbClr>
            </a:outerShdw>
          </a:effectLst>
          <a:scene3d>
            <a:camera prst="perspectiveContrastingRightFacing"/>
            <a:lightRig rig="flood" dir="t">
              <a:rot lat="0" lon="0" rev="13800000"/>
            </a:lightRig>
          </a:scene3d>
          <a:sp3d extrusionH="107950" prstMaterial="plastic">
            <a:bevelT w="82550" h="63500" prst="divot"/>
            <a:bevelB/>
          </a:sp3d>
        </p:spPr>
        <p:txBody>
          <a:bodyPr/>
          <a:lstStyle/>
          <a:p>
            <a:r>
              <a:rPr lang="en-GB" dirty="0" smtClean="0">
                <a:ln w="18415" cmpd="sng">
                  <a:solidFill>
                    <a:srgbClr val="FFFFFF"/>
                  </a:solidFill>
                  <a:prstDash val="solid"/>
                </a:ln>
                <a:solidFill>
                  <a:srgbClr val="FFFFFF"/>
                </a:solidFill>
                <a:effectLst>
                  <a:glow rad="139700">
                    <a:schemeClr val="accent3">
                      <a:satMod val="175000"/>
                      <a:alpha val="40000"/>
                    </a:schemeClr>
                  </a:glow>
                  <a:outerShdw blurRad="63500" dir="3600000" algn="tl" rotWithShape="0">
                    <a:srgbClr val="000000">
                      <a:alpha val="70000"/>
                    </a:srgbClr>
                  </a:outerShdw>
                  <a:reflection blurRad="6350" stA="55000" endA="300" endPos="45500" dir="5400000" sy="-100000" algn="bl" rotWithShape="0"/>
                </a:effectLst>
              </a:rPr>
              <a:t>Three themes…</a:t>
            </a:r>
            <a:endParaRPr lang="en-GB" dirty="0">
              <a:ln w="18415" cmpd="sng">
                <a:solidFill>
                  <a:srgbClr val="FFFFFF"/>
                </a:solidFill>
                <a:prstDash val="solid"/>
              </a:ln>
              <a:solidFill>
                <a:srgbClr val="FFFFFF"/>
              </a:solidFill>
              <a:effectLst>
                <a:glow rad="139700">
                  <a:schemeClr val="accent3">
                    <a:satMod val="175000"/>
                    <a:alpha val="40000"/>
                  </a:schemeClr>
                </a:glow>
                <a:outerShdw blurRad="63500" dir="3600000" algn="tl" rotWithShape="0">
                  <a:srgbClr val="000000">
                    <a:alpha val="70000"/>
                  </a:srgbClr>
                </a:outerShdw>
                <a:reflection blurRad="6350" stA="55000" endA="300" endPos="45500" dir="5400000" sy="-100000" algn="bl" rotWithShape="0"/>
              </a:effectLst>
            </a:endParaRPr>
          </a:p>
        </p:txBody>
      </p:sp>
      <p:sp>
        <p:nvSpPr>
          <p:cNvPr id="50177" name="Rectangle 1"/>
          <p:cNvSpPr>
            <a:spLocks noChangeArrowheads="1"/>
          </p:cNvSpPr>
          <p:nvPr/>
        </p:nvSpPr>
        <p:spPr bwMode="auto">
          <a:xfrm>
            <a:off x="2483768" y="1556792"/>
            <a:ext cx="5480609" cy="501675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scene3d>
              <a:camera prst="perspectiveHeroicExtremeLeftFacing"/>
              <a:lightRig rig="threePt" dir="t"/>
            </a:scene3d>
          </a:bodyPr>
          <a:lstStyle/>
          <a:p>
            <a:pPr marL="514350" marR="0" lvl="0" indent="-514350" algn="l" defTabSz="914400" rtl="0" eaLnBrk="1" fontAlgn="base" latinLnBrk="0" hangingPunct="1">
              <a:lnSpc>
                <a:spcPct val="100000"/>
              </a:lnSpc>
              <a:spcBef>
                <a:spcPct val="0"/>
              </a:spcBef>
              <a:spcAft>
                <a:spcPct val="0"/>
              </a:spcAft>
              <a:buClrTx/>
              <a:buSzTx/>
              <a:buFontTx/>
              <a:buAutoNum type="arabicPeriod"/>
              <a:tabLst/>
            </a:pPr>
            <a:r>
              <a:rPr kumimoji="0" lang="en-GB" sz="3200" b="1" i="0" u="none" strike="noStrike" cap="none" normalizeH="0" baseline="0" dirty="0" smtClean="0">
                <a:ln>
                  <a:noFill/>
                </a:ln>
                <a:effectLst/>
                <a:latin typeface="Calibri" pitchFamily="34" charset="0"/>
                <a:ea typeface="Times New Roman" pitchFamily="18" charset="0"/>
                <a:cs typeface="Times New Roman" pitchFamily="18" charset="0"/>
              </a:rPr>
              <a:t>The history of persecution and suffering.</a:t>
            </a:r>
          </a:p>
          <a:p>
            <a:pPr marL="514350" marR="0" lvl="0" indent="-514350" algn="l" defTabSz="914400" rtl="0" eaLnBrk="1" fontAlgn="base" latinLnBrk="0" hangingPunct="1">
              <a:lnSpc>
                <a:spcPct val="100000"/>
              </a:lnSpc>
              <a:spcBef>
                <a:spcPct val="0"/>
              </a:spcBef>
              <a:spcAft>
                <a:spcPct val="0"/>
              </a:spcAft>
              <a:buClrTx/>
              <a:buSzTx/>
              <a:buFontTx/>
              <a:buAutoNum type="arabicPeriod"/>
              <a:tabLst/>
            </a:pPr>
            <a:endParaRPr kumimoji="0" lang="en-GB" sz="3200" b="0" i="0" u="none" strike="noStrike" cap="none" normalizeH="0" baseline="0" dirty="0" smtClean="0">
              <a:ln>
                <a:noFill/>
              </a:ln>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3200" b="1" i="0" u="none" strike="noStrike" cap="none" normalizeH="0" baseline="0" dirty="0" smtClean="0">
                <a:ln>
                  <a:noFill/>
                </a:ln>
                <a:effectLst/>
                <a:latin typeface="Calibri" pitchFamily="34" charset="0"/>
                <a:ea typeface="Times New Roman" pitchFamily="18" charset="0"/>
                <a:cs typeface="Times New Roman" pitchFamily="18" charset="0"/>
              </a:rPr>
              <a:t>2. The present situation in some of the countries of most concern.</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sz="3200" b="0" i="0" u="none" strike="noStrike" cap="none" normalizeH="0" baseline="0" dirty="0" smtClean="0">
              <a:ln>
                <a:noFill/>
              </a:ln>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3200" b="1" i="0" u="none" strike="noStrike" cap="none" normalizeH="0" baseline="0" dirty="0" smtClean="0">
                <a:ln>
                  <a:noFill/>
                </a:ln>
                <a:effectLst/>
                <a:latin typeface="Calibri" pitchFamily="34" charset="0"/>
                <a:ea typeface="Times New Roman" pitchFamily="18" charset="0"/>
                <a:cs typeface="Times New Roman" pitchFamily="18" charset="0"/>
              </a:rPr>
              <a:t>3. Examples of creeping intolerance in our own back yard.</a:t>
            </a:r>
            <a:endParaRPr kumimoji="0" lang="en-GB" sz="3200" b="0" i="0" u="none" strike="noStrike" cap="none" normalizeH="0" baseline="0" dirty="0" smtClean="0">
              <a:ln>
                <a:noFill/>
              </a:ln>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7704" y="260648"/>
            <a:ext cx="8229600" cy="1399032"/>
          </a:xfrm>
          <a:scene3d>
            <a:camera prst="perspectiveContrastingRightFacing">
              <a:rot lat="21219615" lon="20067554" rev="412621"/>
            </a:camera>
            <a:lightRig rig="threePt" dir="t"/>
          </a:scene3d>
        </p:spPr>
        <p:txBody>
          <a:bodyPr/>
          <a:lstStyle/>
          <a:p>
            <a:r>
              <a:rPr lang="en-GB" dirty="0" smtClean="0"/>
              <a:t>1. The History of Persecution and Suffering</a:t>
            </a:r>
            <a:endParaRPr lang="en-GB" dirty="0"/>
          </a:p>
        </p:txBody>
      </p:sp>
      <p:pic>
        <p:nvPicPr>
          <p:cNvPr id="51202" name="Picture 2" descr="http://marymackillop.org/wp-content/uploads/2010/05/First-casualty.-Saint-Stephen-stoned-to-death-for-proclaiming-the-Gospel..jpg"/>
          <p:cNvPicPr>
            <a:picLocks noChangeAspect="1" noChangeArrowheads="1"/>
          </p:cNvPicPr>
          <p:nvPr/>
        </p:nvPicPr>
        <p:blipFill>
          <a:blip r:embed="rId2" cstate="print"/>
          <a:srcRect/>
          <a:stretch>
            <a:fillRect/>
          </a:stretch>
        </p:blipFill>
        <p:spPr bwMode="auto">
          <a:xfrm>
            <a:off x="211494" y="2204864"/>
            <a:ext cx="2846850" cy="3877105"/>
          </a:xfrm>
          <a:prstGeom prst="rect">
            <a:avLst/>
          </a:prstGeom>
          <a:noFill/>
          <a:effectLst>
            <a:reflection blurRad="6350" stA="52000" endA="300" endPos="35000" dir="5400000" sy="-100000" algn="bl" rotWithShape="0"/>
          </a:effectLst>
          <a:scene3d>
            <a:camera prst="perspectiveContrastingRightFacing"/>
            <a:lightRig rig="threePt" dir="t"/>
          </a:scene3d>
          <a:sp3d>
            <a:bevelT w="152400" h="50800" prst="softRound"/>
          </a:sp3d>
        </p:spPr>
      </p:pic>
      <p:pic>
        <p:nvPicPr>
          <p:cNvPr id="51204" name="Picture 4" descr="http://www.storialibera.it/epoca_antica/IV_secolo/diocleziano/images/diocleziano.jpg"/>
          <p:cNvPicPr>
            <a:picLocks noChangeAspect="1" noChangeArrowheads="1"/>
          </p:cNvPicPr>
          <p:nvPr/>
        </p:nvPicPr>
        <p:blipFill>
          <a:blip r:embed="rId3" cstate="print"/>
          <a:srcRect/>
          <a:stretch>
            <a:fillRect/>
          </a:stretch>
        </p:blipFill>
        <p:spPr bwMode="auto">
          <a:xfrm>
            <a:off x="2267744" y="1628800"/>
            <a:ext cx="3920083" cy="4558236"/>
          </a:xfrm>
          <a:prstGeom prst="rect">
            <a:avLst/>
          </a:prstGeom>
          <a:noFill/>
          <a:ln>
            <a:noFill/>
          </a:ln>
          <a:effectLst>
            <a:outerShdw blurRad="127000" dist="38100" dir="2700000" algn="ctr">
              <a:srgbClr val="000000">
                <a:alpha val="45000"/>
              </a:srgbClr>
            </a:outerShdw>
            <a:reflection blurRad="6350" stA="50000" endA="275" endPos="40000" dist="101600" dir="5400000" sy="-100000" algn="bl" rotWithShape="0"/>
          </a:effectLst>
          <a:scene3d>
            <a:camera prst="perspectiveFront" fov="2700000">
              <a:rot lat="20376000" lon="1938000" rev="20112001"/>
            </a:camera>
            <a:lightRig rig="soft" dir="t">
              <a:rot lat="0" lon="0" rev="0"/>
            </a:lightRig>
          </a:scene3d>
          <a:sp3d prstMaterial="translucentPowder">
            <a:bevelT w="203200" h="50800" prst="softRound"/>
          </a:sp3d>
        </p:spPr>
      </p:pic>
      <p:pic>
        <p:nvPicPr>
          <p:cNvPr id="51206" name="Picture 6" descr="http://www.livius.org/a/1/emperors/nero_mus_munchen.JPG"/>
          <p:cNvPicPr>
            <a:picLocks noChangeAspect="1" noChangeArrowheads="1"/>
          </p:cNvPicPr>
          <p:nvPr/>
        </p:nvPicPr>
        <p:blipFill>
          <a:blip r:embed="rId4" cstate="print"/>
          <a:srcRect/>
          <a:stretch>
            <a:fillRect/>
          </a:stretch>
        </p:blipFill>
        <p:spPr bwMode="auto">
          <a:xfrm>
            <a:off x="5940152" y="2060848"/>
            <a:ext cx="2663974" cy="3913259"/>
          </a:xfrm>
          <a:prstGeom prst="rect">
            <a:avLst/>
          </a:prstGeom>
          <a:noFill/>
          <a:ln>
            <a:noFill/>
          </a:ln>
          <a:effectLst>
            <a:outerShdw blurRad="184150" dist="241300" dir="11520000" sx="110000" sy="110000" algn="ctr">
              <a:srgbClr val="000000">
                <a:alpha val="18000"/>
              </a:srgbClr>
            </a:outerShdw>
            <a:reflection blurRad="6350" stA="52000" endA="300" endPos="35000" dir="5400000" sy="-100000" algn="bl" rotWithShape="0"/>
          </a:effectLst>
          <a:scene3d>
            <a:camera prst="perspectiveFront" fov="5100000">
              <a:rot lat="0" lon="2100000" rev="0"/>
            </a:camera>
            <a:lightRig rig="flood" dir="t">
              <a:rot lat="0" lon="0" rev="13800000"/>
            </a:lightRig>
          </a:scene3d>
          <a:sp3d extrusionH="107950" prstMaterial="plastic">
            <a:bevelT w="82550" h="63500" prst="divot"/>
            <a:bevelB/>
          </a:sp3d>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2" descr="http://2.bp.blogspot.com/-CL7NMdtICd8/T2HS2tyhuXI/AAAAAAAAHpE/bYqdjhKbPr0/s1600/tertullian.jpg"/>
          <p:cNvPicPr>
            <a:picLocks noChangeAspect="1" noChangeArrowheads="1"/>
          </p:cNvPicPr>
          <p:nvPr/>
        </p:nvPicPr>
        <p:blipFill>
          <a:blip r:embed="rId2" cstate="print"/>
          <a:srcRect/>
          <a:stretch>
            <a:fillRect/>
          </a:stretch>
        </p:blipFill>
        <p:spPr bwMode="auto">
          <a:xfrm>
            <a:off x="827584" y="836712"/>
            <a:ext cx="2448272" cy="3468385"/>
          </a:xfrm>
          <a:prstGeom prst="rect">
            <a:avLst/>
          </a:prstGeom>
          <a:noFill/>
          <a:ln w="34925">
            <a:solidFill>
              <a:srgbClr val="FFFFFF"/>
            </a:solidFill>
          </a:ln>
          <a:effectLst>
            <a:outerShdw blurRad="317500" dir="2700000" algn="ctr">
              <a:srgbClr val="000000">
                <a:alpha val="43000"/>
              </a:srgbClr>
            </a:outerShdw>
          </a:effectLst>
          <a:scene3d>
            <a:camera prst="perspectiveFront" fov="2700000">
              <a:rot lat="19086000" lon="19067999" rev="3108000"/>
            </a:camera>
            <a:lightRig rig="threePt" dir="t">
              <a:rot lat="0" lon="0" rev="0"/>
            </a:lightRig>
          </a:scene3d>
          <a:sp3d extrusionH="38100" prstMaterial="clear">
            <a:bevelT w="260350" h="50800" prst="softRound"/>
            <a:bevelB prst="softRound"/>
          </a:sp3d>
        </p:spPr>
      </p:pic>
      <p:sp>
        <p:nvSpPr>
          <p:cNvPr id="3" name="Rectangle 2"/>
          <p:cNvSpPr/>
          <p:nvPr/>
        </p:nvSpPr>
        <p:spPr>
          <a:xfrm>
            <a:off x="1187624" y="332656"/>
            <a:ext cx="6984776" cy="1200329"/>
          </a:xfrm>
          <a:prstGeom prst="rect">
            <a:avLst/>
          </a:prstGeom>
        </p:spPr>
        <p:txBody>
          <a:bodyPr wrap="square">
            <a:spAutoFit/>
            <a:scene3d>
              <a:camera prst="perspectiveHeroicExtremeLeftFacing"/>
              <a:lightRig rig="threePt" dir="t"/>
            </a:scene3d>
          </a:bodyPr>
          <a:lstStyle/>
          <a:p>
            <a:r>
              <a:rPr lang="en-GB" sz="2400" dirty="0"/>
              <a:t>“the blood of the martyrs is the seed of the church</a:t>
            </a:r>
            <a:r>
              <a:rPr lang="en-GB" sz="2400" dirty="0" smtClean="0"/>
              <a:t>” – as many as 100,000 may have died refusing to renounce their religion</a:t>
            </a:r>
            <a:endParaRPr lang="en-GB" sz="2400" dirty="0"/>
          </a:p>
        </p:txBody>
      </p:sp>
      <p:pic>
        <p:nvPicPr>
          <p:cNvPr id="52228" name="Picture 4" descr="http://cache2.allpostersimages.com/p/LRG/30/3065/MZZDF00Z/posters/bachmann-bill-ruins-of-the-coliseum-rome-italy.jpg"/>
          <p:cNvPicPr>
            <a:picLocks noChangeAspect="1" noChangeArrowheads="1"/>
          </p:cNvPicPr>
          <p:nvPr/>
        </p:nvPicPr>
        <p:blipFill>
          <a:blip r:embed="rId3" cstate="print"/>
          <a:srcRect/>
          <a:stretch>
            <a:fillRect/>
          </a:stretch>
        </p:blipFill>
        <p:spPr bwMode="auto">
          <a:xfrm>
            <a:off x="467544" y="3212976"/>
            <a:ext cx="3810000" cy="2857500"/>
          </a:xfrm>
          <a:prstGeom prst="rect">
            <a:avLst/>
          </a:prstGeom>
          <a:noFill/>
          <a:ln>
            <a:noFill/>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pic>
      <p:pic>
        <p:nvPicPr>
          <p:cNvPr id="52230" name="Picture 6" descr="http://parishableitems.files.wordpress.com/2009/10/lions-martyrs-7904781.jpg"/>
          <p:cNvPicPr>
            <a:picLocks noChangeAspect="1" noChangeArrowheads="1"/>
          </p:cNvPicPr>
          <p:nvPr/>
        </p:nvPicPr>
        <p:blipFill>
          <a:blip r:embed="rId4" cstate="print"/>
          <a:srcRect/>
          <a:stretch>
            <a:fillRect/>
          </a:stretch>
        </p:blipFill>
        <p:spPr bwMode="auto">
          <a:xfrm>
            <a:off x="4355976" y="1772816"/>
            <a:ext cx="3914800" cy="3672408"/>
          </a:xfrm>
          <a:prstGeom prst="rect">
            <a:avLst/>
          </a:prstGeom>
          <a:noFill/>
          <a:ln w="34925">
            <a:solidFill>
              <a:srgbClr val="FFFFFF"/>
            </a:solidFill>
          </a:ln>
          <a:effectLst>
            <a:outerShdw blurRad="317500" dir="2700000" algn="ctr">
              <a:srgbClr val="000000">
                <a:alpha val="43000"/>
              </a:srgbClr>
            </a:outerShdw>
          </a:effectLst>
          <a:scene3d>
            <a:camera prst="perspectiveFront" fov="2700000">
              <a:rot lat="19086000" lon="19067999" rev="3108000"/>
            </a:camera>
            <a:lightRig rig="threePt" dir="t">
              <a:rot lat="0" lon="0" rev="0"/>
            </a:lightRig>
          </a:scene3d>
          <a:sp3d extrusionH="38100" prstMaterial="clear">
            <a:bevelT w="260350" h="50800" prst="softRound"/>
            <a:bevelB prst="softRound"/>
          </a:sp3d>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scene3d>
              <a:camera prst="perspectiveContrastingRightFacing"/>
              <a:lightRig rig="threePt" dir="t"/>
            </a:scene3d>
          </a:bodyPr>
          <a:lstStyle/>
          <a:p>
            <a:r>
              <a:rPr lang="en-GB" dirty="0" smtClean="0"/>
              <a:t>English Reformation 1534</a:t>
            </a:r>
            <a:endParaRPr lang="en-GB" dirty="0"/>
          </a:p>
        </p:txBody>
      </p:sp>
      <p:pic>
        <p:nvPicPr>
          <p:cNvPr id="53250" name="Picture 2" descr="http://t3.gstatic.com/images?q=tbn:ANd9GcSKm2bxrHoUY_2OhrHVpnIuCGWnGVUAhQbPaEHPQ6vWaSK8wSPI"/>
          <p:cNvPicPr>
            <a:picLocks noChangeAspect="1" noChangeArrowheads="1"/>
          </p:cNvPicPr>
          <p:nvPr/>
        </p:nvPicPr>
        <p:blipFill>
          <a:blip r:embed="rId2" cstate="print"/>
          <a:srcRect/>
          <a:stretch>
            <a:fillRect/>
          </a:stretch>
        </p:blipFill>
        <p:spPr bwMode="auto">
          <a:xfrm>
            <a:off x="899592" y="692696"/>
            <a:ext cx="7575785" cy="4896544"/>
          </a:xfrm>
          <a:prstGeom prst="rect">
            <a:avLst/>
          </a:prstGeom>
          <a:noFill/>
          <a:ln w="34925">
            <a:solidFill>
              <a:srgbClr val="FFFFFF"/>
            </a:solidFill>
          </a:ln>
          <a:effectLst>
            <a:outerShdw blurRad="317500" dir="2700000" algn="ctr">
              <a:srgbClr val="000000">
                <a:alpha val="43000"/>
              </a:srgbClr>
            </a:outerShdw>
          </a:effectLst>
          <a:scene3d>
            <a:camera prst="perspectiveFront" fov="2700000">
              <a:rot lat="19086000" lon="19067999" rev="3108000"/>
            </a:camera>
            <a:lightRig rig="threePt" dir="t">
              <a:rot lat="0" lon="0" rev="0"/>
            </a:lightRig>
          </a:scene3d>
          <a:sp3d extrusionH="38100" prstMaterial="clear">
            <a:bevelT w="260350" h="50800" prst="softRound"/>
            <a:bevelB prst="softRound"/>
          </a:sp3d>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2" descr="http://t0.gstatic.com/images?q=tbn:ANd9GcTCzskCXIB03AVrCaXUlgBTMoJHoY7B0AiXJkLfKSQm-idGpidN3A"/>
          <p:cNvPicPr>
            <a:picLocks noChangeAspect="1" noChangeArrowheads="1"/>
          </p:cNvPicPr>
          <p:nvPr/>
        </p:nvPicPr>
        <p:blipFill>
          <a:blip r:embed="rId2" cstate="print"/>
          <a:srcRect/>
          <a:stretch>
            <a:fillRect/>
          </a:stretch>
        </p:blipFill>
        <p:spPr bwMode="auto">
          <a:xfrm>
            <a:off x="4211960" y="476672"/>
            <a:ext cx="3811281" cy="5616624"/>
          </a:xfrm>
          <a:prstGeom prst="rect">
            <a:avLst/>
          </a:prstGeom>
          <a:noFill/>
          <a:ln>
            <a:noFill/>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pic>
      <p:pic>
        <p:nvPicPr>
          <p:cNvPr id="54276" name="Picture 4" descr="http://www.catechismclass.com/system/photos/1191/original/978-1586170431-edmund-campion.jpg?1280806517"/>
          <p:cNvPicPr>
            <a:picLocks noChangeAspect="1" noChangeArrowheads="1"/>
          </p:cNvPicPr>
          <p:nvPr/>
        </p:nvPicPr>
        <p:blipFill>
          <a:blip r:embed="rId3" cstate="print"/>
          <a:srcRect/>
          <a:stretch>
            <a:fillRect/>
          </a:stretch>
        </p:blipFill>
        <p:spPr bwMode="auto">
          <a:xfrm>
            <a:off x="1115616" y="908720"/>
            <a:ext cx="3266021" cy="5040560"/>
          </a:xfrm>
          <a:prstGeom prst="rect">
            <a:avLst/>
          </a:prstGeom>
          <a:noFill/>
          <a:ln w="34925">
            <a:solidFill>
              <a:srgbClr val="FFFFFF"/>
            </a:solidFill>
          </a:ln>
          <a:effectLst>
            <a:outerShdw blurRad="317500" dir="2700000" algn="ctr">
              <a:srgbClr val="000000">
                <a:alpha val="43000"/>
              </a:srgbClr>
            </a:outerShdw>
          </a:effectLst>
          <a:scene3d>
            <a:camera prst="perspectiveFront" fov="2700000">
              <a:rot lat="19086000" lon="19067999" rev="3108000"/>
            </a:camera>
            <a:lightRig rig="threePt" dir="t">
              <a:rot lat="0" lon="0" rev="0"/>
            </a:lightRig>
          </a:scene3d>
          <a:sp3d extrusionH="38100" prstMaterial="clear">
            <a:bevelT w="260350" h="50800" prst="softRound"/>
            <a:bevelB prst="softRound"/>
          </a:sp3d>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2" descr="http://onthetudortrail.com/Blog/wp-content/uploads/2010/08/westminster_hall.jpg"/>
          <p:cNvPicPr>
            <a:picLocks noChangeAspect="1" noChangeArrowheads="1"/>
          </p:cNvPicPr>
          <p:nvPr/>
        </p:nvPicPr>
        <p:blipFill>
          <a:blip r:embed="rId2" cstate="print"/>
          <a:srcRect/>
          <a:stretch>
            <a:fillRect/>
          </a:stretch>
        </p:blipFill>
        <p:spPr bwMode="auto">
          <a:xfrm>
            <a:off x="395536" y="332656"/>
            <a:ext cx="8366929" cy="6408712"/>
          </a:xfrm>
          <a:prstGeom prst="rect">
            <a:avLst/>
          </a:prstGeom>
          <a:ln>
            <a:noFill/>
          </a:ln>
          <a:effectLst>
            <a:softEdge rad="635000"/>
          </a:effec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AutoShape 2" descr="data:image/jpeg;base64,/9j/4AAQSkZJRgABAQAAAQABAAD/2wCEAAkGBhQSERUUExQVFRUWGBQaGBYYFxsXFhgXFxQXFRYYFBcXHCYeFxokGRgYHy8gIycpLCwsFx4xNTAqNSYrLCkBCQoKDgwOGg8PGiwcHyQpLCkpKSwsLCwtKSwsKSksKSwsKSksLCwsKSwsLCksLCwsLCwsKSwsLCwpKSwpLCwsKf/AABEIAMIBAwMBIgACEQEDEQH/xAAcAAACAwEBAQEAAAAAAAAAAAAEBQADBgIBBwj/xABMEAACAQIEAgUHBwkGBgIDAQABAhEAAwQSITEFQQYiUWGREzJScYGh0RRCcpKxweEHFSNTYqKy0vAWJDNDY4JUc5OzwvE0g0TT4hf/xAAaAQACAwEBAAAAAAAAAAAAAAABAgADBAUG/8QAMhEAAgIBAwIDBwIGAwAAAAAAAAECEQMSITEEURNBoRQiMlJhcYFCwRUzYpGx8AUj0f/aAAwDAQACEQMRAD8AxMExtXirVZfQV1ZekoIWlmdZNW2RFeq+mldONu08qUIwtNpVg9dUYa5pVqmlIWYcyKF47bBssSBpEH2ir7TQKE4+T5CFBMkT3Aa1AlPQRJv3HHzbcHs6zDT3VqbmcXCQBHk9CeRLdaO+I99Ynopj7tu6wRM6tBcAdYgGJTv1OlfQcVbZ0yoNWEZo0UEQT3nu9VSXIEJMVgVS6wXbQ+O9W4ZOsCPb6oqjHqQQWmcqjNEAkCDHhNF4AiPZQYyYzsDSiFPdQVltOdWrcIpQnV1MyMo0mY9dC8MvOFKNmkczEfu0Uu3tP21TZTujU1W3QyVi3FG5n0DRJ2ywZ9etOsViCySoM9XkJ0HYdKpa3zoe9xmzb864s9gMnwFHkAP8rvAkw4E/q0P2U2s8QzW0WGlcwMrl9XdWevdMFY5bNp7h9X3LJrlbeOvclsjv0Puk/ZRfBEjSWsRGUucigzLFRsR3zQXEelFgN1WzsS2iiQZ21+FBYboUCZvXXuHsHVHiZNN8J0ds2oKW1Bk67toNNTrQTXBKM/j8bee3neUhsqodMsoWmO3Tn21Xi7gW7dHIXNPAUx6VqMo0/wAxP+09IcO7381y4C7tqTtPISBHKra2FT3HOGuiOVL+P3tBtGW9/wBuuFswPNuD30PiQHENnMTuO0QeXZSaNw6g/D3ZvafqrdD4e+PkR1+a/wDE1U2wFOYOwOULOXkNqFFrLbNtXbIZ1jt33FHSiahu2Jm5h49G4P3BV6P/AHn/AOsfxmsweIMr25ObKzgaRpljemVri1s3iZIOQAAkROfaajgTUAYi5+kw3bLf95qadJL0JZOuh+wikOGvZ7toeiT77rU+6WgBLJ5Zh/XuqVTRL2NNZx/VGvKvaUJiFAjX6pqUmgNmSbDaD2VyluDVgfSrUUGtLKzq0G7qvtqD5xAqq68DTc11gMIGILa/fS0QOtKANGHjXcab15cEHcDuCiPfVfljO4j6Ao0QJW3pQfGMW1u0YME6D7/dRAYR80+tfgaFu4JW3y+B+NGgF3RPgr2ybtw5AyiAwOxOk9/P2itPa4mgJPl7X1hPs61Y+9gFaMxDRsCxI95NCI9u35yrGugifHlQcUwo2WP/AE1t4u2mjrLDAkFNeR7o9ppVhuO2wjEZmKiTlGwMAa+vSlVjBtfuZHlFKs4AidjE+uNaZcL4TZAVjbBLDUnUe/alaCitemSDa059oFWL04HKwfayij72AtcraeAoqxwizGltfqj4VNiCI9OXmBZB9bj7qvHSW9cUKiBbjMFgqcokdXrMdZg8uVNl4ZbDGFAjsAFKcTZjEqP9TDfa4qvZsfgB41w/EqJvXp6rNlUkjqxpyHOtJwzobYVVYrnJAPXM7idtqH6WLov0L38ArTYB/wBGmvzV/hFB20Q4s4JUEKAB2AQPdRAtVaK9mkphslu1VF49bxq5Xqu+OuPUakFuB8GZ6Yr1D9Nf+1cpL0fSbeufYbePZT7pyP0b/ST323FIuAMRb0aPN5fsitNbFaYd5KPnOKquBB8869oHxo7ybfrFPrmvLjNA/wAPT+uYpBhZA5OPD8a5Yv6SxTC2jEeah8D91cmRp5JI9lSyULL9hj85D7KFxHC3Yedb0IPhTk2Sf8pZ9nxoe7hD+qHso2ChFguCXLdwOGQxrrz1mjuk+M/RLmUeeh3kb7eFXG1/pH31TewysINpj66Yg0+VWez+vGpSJsIZ8xqlJQbB20UGu8Pemqrt0BQCdTGk/wBRVH5xS2dTJ7F19+1WsUZG1mk9hFMcGsSeyB95pXw3HK65joCx90bxTi24lsp0Mbdsa0GArbD5izNsNhyrj5M0eaI9TfCiBc0j6fuIp7YfqD1T7qlhoyjWGB29kkD3iuMQhiZyd+bT3im3FuL2bTZSZeNEG+u0zoKTFnv5GcwhuIgQftCZ/wDetGyAjXWcws955fZpQ2MwpUGSGEHbXwNb+1wxEXKFAiTO/dqPbQGL4enoxIOkbcjUIDcNMXbXM+QGvrVqJwbgWk9VK+GMRdtz+r9wR6sw16LKeqo0Qbvd6u3tojC4iIBpOt80TbuzFCgD6w4gnvpHxA/3lT+3hT++9S9ijJhjIiaExjxct67/ACc7/wCo1VaWmPY46Y7L9G9/2zTrAH9En0E/hFIOlNwws9l332zTnAYj9Da1+Yn8IFRLYlh5NTPpSm/xMgwgzAc9x6poS/0oW20PlB7Ac3gBM1NDJY8e/HOK74Vc8pdPMAb988qzF7jrXPNUCeb6eCDrH2xVNnyiyDiGAI1VDkXxXrHxplCgN2WdNuKK91rCiTmTM3zQVUjKe+WoLhFjySAEKxMzmUwSPNywZAiN67XhlvOLmYCPm8j9Lmd6It4NdJuGB3/hTNgQwsYW2QCbcHszGBXZ4Ym+Uxy6/wB1C9UARcJqBgT57H+vVS0QPtYC3uM/1q8PCwdiw9ZBoe3bHNmBopbAjR2/r2UKCmVfmZjPX8YqNwP9r7KISyoB6zbd/wAKrIHLN4GpRLBH6Mg/5h/r21B0WAibzDv0+NGBT2P4Gu1jSVufZ99ANgH9nF/4h/AVKONxP1b+I+NSoQ+Wpw85lBK9cHvjbfxon8wSfOtAfQ/GhUDynVPMLrv5u2mlHFbnoHxH8tXiHa8CIGlxAO4RV+Dsm3odRO/u07KDRLx+b+8PhVqre2IA9oqEGGFuZmaNobxJAFOFwTKAJOunu1pbw2zBAGsRJ5TyFaa7cEgeukYyMxc6P27ToygyWMkkndG0E7CgOHr+hT/n2vsIrScVEhPpr71asxgrsWP/ALbf30UA2N6wpE89Ruduz1UIy6RJ58z2cq9+VQPbVV3EDKTtAP2UUKKbBAuWf+T/AONyurIBs243ilOHuu2QorMVXaNY6458pNFYmzeU5VtvlAXUazoJ3IO80SBpuxvVuHvgc6VL5bnZc+wfGuiL36l/3f5qgRlfJMtm0NKsdjf0qAtsLcepXJ+zWumsYljAtFRzLFdO3RTJ91QcFfytvMHZVDSxjeCQFUbAn/3QIGcU4oLmQBi2rDYnzlI7NKZYfiTQLaq5ZOqSYW2I0JzEyw9XjXSY9gP8M1yeIN6BoEBsThVP+KxcSTE9XwGm39GiLFmyg6igdw0qq7jj6Meyhbmfcx7RUIHC5lkLoCdgftrkuJ0BPtoYXH/Z17q7lu4T3GoQNtONOr7xV63R+rHjQVu83dp3GrBeMzI8DQIG+VHJY9tdi6fRPjQoeYH2KavS/Ghkf7fxoBCPlMDzST66jYuR5ntnX31ScYO3t+b7DVfyn9qe7LQCXJf120+lVhxHYo37T91DG7+1+7XoZh88/V/GoQMa+Y81fbPwqsXz2J+9VAusN3P1fxroYg+k3hQYUFi/PzV8DUoQ4s+k3hUpaGMamFE2N+sw59qj4VpuDcEteULXCxRYhQfOY7Bidl015nQDtrM+VJFiY0dP4KfW8UQRs2Vg2o06p3Pdy9tPkbUdg4YxlNKQf0l6GAeTuWCx8q2UWwZGY6jKeY+ylKcHyXCpbNlJBM6GtfxrDN8glVHk8yKWG2uoC+lqAO6edZS1agecaTG5NWyzPGEZ1EPS2F20AIohmOZSO+lwuiTqTPL+hV9m/wAgT6hFWmc74o0eT+mv31lLdwC04/1Vj6xprxrEeaS2mdftis4L3nLO7gj2MaZAZqcViYUxvrQlu3cMZo02E7ae81UMO5brFdNY19+lXrbuA6EUWA84XhWSSwIOkEQRl65add5K++jrtx+RmO1fvzUGPKzuK7KXdsy0oQgs8aEk8hlAE+vNVdm/cMi4MvZlhp9eoiq7eHu+kviaj4a4fnioAMF8g7mPoif4qhvknUtEb5RM+rN76DGBuD5w8agsP6Q8aBA2f2n+qv8ANXD3lGha59Vf5qAe40xO3fXT4ZjGvv8AwohLoDedn9ij72r1g3ItHeAD7Nao+RsPnHxri9h2Uec3jUoBo+jfCRfu9dmFpdXPVBjcKNdJjfkAe6t6eDcPxCG2tvLlGjKCGHerfO17Z376+R4W89syGJncFoBjUaxprWqwWJu2zq6xlGUCZ1AJzTvHd3bVlzZXjkuxv6fplmg2nuhPj+Gm1de2xY5SRIy6jcMJ2kEGO+hRh7s7iPomY8YrvpDcdLxYEmQnVDdZSVDdaRroQ3aJFV28cxGjAjt/oVbCakinL088XK27haSuuvu+FXC7MyG933igvLnyb3Dtby6TqxYwANOwEk8gPVQmB44XbKbTqWIAJMjXadARNOUaRnnXsfwFXaHZX8R8KpW5PL31Ylkns+saVhoKW0o3tuZGhzRB7dBXLWh6L/W/ChjZI5ztzroIR2fWoBoJ+TDmj/W/Cuzh1gnI2n7f4UOXMbjnz5V0uJIGjLQth2LVww9A/XPwqVlH6V3pPmbn5vfUpNbOgugm1YqtYpJtZ5yh7eaCAYiDBOg9Zr61+TzosjO+Ic5kIK21I6mVpzt1gPKADqhjoesQNq+LWMfbLrd8lNq0yM9rOQWUOqqM5mWYnWB2wAK+sr+UhMfhnFpGtZSoaY2I0XTlp9lapbbnMju6OPytYHEYt8PZwvWw6A50tjRLgOjMARmGTRQNutzNfPMNxA4WbTsbrGIgwqLzOoknWI028fpnRrpIqNlKM7Mco06paCQCx0WftIr5l0+cHimJIXISylgDIzsisxU9hJn21Xinr2Ls+Hw6d2MDxBZProy1xFTGw+2sguNUbqSe2R8KsXio9E/W/CmbJHC35obdIcQGAynYg+3eqeE4AHK866GDsRr4jWlz8RQ7oT62/Cu14qsABTAEAZth3Urm+xaulXzIfHCc89chey57xTPgHQvEYqyL0JatESrXbhGcSRKqqkkaHWNYpZ0h4NdwLqL1rRwSjq8o4G8GAZEiQQCJHbQ1gXTRbrUi8Yb9v7K6t4Y83+ykS8WX0D9b8K6HFl9BvrUuv6Fy6K/1L1HfkI2ufZUNr9uk352T0D9auhxZPQP1vwqeJ9BvYP6l6jcp/qVTm7/fFLvzqn6v3/hXv51t/q/fQ8X6B/h39a9Q47iCNeearGQTGYbbzpS4cVt/q/3qn51t/q/fU8X6B/h39a9RmbS+kPH8a8eyunWHj+NU3yvkbbBQHuZiBuEtqYzN3sQSByCyfOApama5ORicuhgRPYR4geFMpvsUS6WnSlf4Hd3hLFFygHMQZY6ZROw5yfdROExN62tzzQFdAoC5i2ZWI1PVEZTII5jvoReNklVCxlADgz+jAkQBu2kR20Qt/Oggzmdp7lCqJBiCesdjpz5Vgyzm3uemwdNgjBRjzw/qyq9bLmWObUmY5kyYJksZ3Yk+IqrFWGid4+yQACdzRYfwri5cU6H1x9hNVqTTtHUlhhKLg1yM+jnEClshFLC41vbLPWDDWSOrmC+oxTBgtxRce35EoG0JGygsW6nqJr5lxPir4e8gRiEGU6aHfXX2fZR/E+m2ayVthuuCpZiBAIhoUdoPbGpO8Vt8KUmpLzPHSljw6sUvJ8D2wUYSGUjuM/ZVoUdor5theIXLbSjEH+txsa0/D+lGZYe2pYcxpPs5VfNSirW5j6fHDNLS3pf2NKI5sK7tWM2qmYPIE7D1Ut4PxdLl+2jWgQWiC0DYxmMTlneOVW8cwt7MM93WCyqgIRROqqoACj2VVHJbp7F3UdL4W6eoN8kI873VmbvF7knrczyogcSNrqujNzBbTw7q8PHE/VDxHwpZt3Rt6LBjcdbf4FxxZ7F+qKlMPz2n6r3j4VKT8HTpfMIukPGXcNb+T2rUuHuPbUjyrKuVWYkkAdZjCxJczMCFOCxToT5NmBIgxzG8HtE9tPuIYJvJtLaR294oG1heqCvPlzGse2ujZ5CEHJ7H0boRxNLvk2dWJUoGIBhX0jNy1iZrPflCRb/Eb160eq3kxBEEFbSKZ8K66IXvJozMYLsoAOmxCSO8Emqel9g2sVfTtusVY7EPDDUaTrWbHtNpHRcIzgnPcWWeCZ1DZt/b3VcvRv8Aao3g7hrbgeaGIX1ADX1zJoixgi2fLmITVjEAagTJ9Yq2RXlwzxxjKLtMXL0Y261djo0Ob+uOydaPygbsfEUNjcUiCXZwIPZqR80HtoGXxJn0TE8ZVrqrbCtat20CJmAhF6oOvcPfVvTK5bv4Frd0gsCDZYHMVIZCILAHrW2O06CvlXR/jubF21Jy23ISW62XMYDN3A7xqBNab8p/FHsX7WFBBazbGbKOqXuQVUDfRMvMTmOm1Z1hkslml5oeEl5oTL0W/a/rwqw9Ej6Q9/wpfwrjZdgGzA8isnxHfWm8g4iWYSAYJ23310NWtUyqObJVoUf2VI3b+vCp/ZwSBmOv9dlNjZ01Z/YRUGDBM538R8KFB8fJ3Fn9mB2tXS9Fh6Te6mvkAIBZ/Ecqi2lmMz+IoUH2ifcVDouPSfwFdDoqO1/AU1FtfSf3V0rrtNzxFBoPtE+5nntwrJBlHYBpA80BYiOwDWaowxVQQvMgmSNYnbSieIKVuOFYwz84J1GutCWbQEjTZezvrPKT3NuNtU0OLnGrZUC5azBVULFwIwCRoGNthBjUQN6rfiNtm6lk2hlAjyxuS2aJJKCNxoNPVzU3kXsH9CiMM3W/2iPGaT9Jcss1K0zd8L/J/iMQhZLtlYJUyWJBG+gWP/dK+kfQDFYIeU/R3bfz7ihiy/TDNOWfnDT1bVq+gPSvCoGGdkZ9WS4ZOYHQ22AAcEE7QdtKe4zpKbqMMNZa/IOrKUtxqN28/Y9UTVuKEZLgTJ/yWdZLb2+1H596S2ZRH0kEqfCR9hpCDp7ezu7fur6R036IDCpYNxiVxGfOgCjybqgdRbA0yyzewRWGtcDZh1WXlvI+zSteP3FpkZ+pi+qyeLhXOz+6QudqJwN+GBO2kxvHOKYWejGjG7cChd4E8gdz3Gk9u2xbKksZgACSeyBzPdVqlGWxjydPl6fTOart+DZ8PxNm3cVwrtB0DRl1EAmBJ3mtBNrKtt0jLsJbT6LfNWs3ieDtYwq3L6XkYq4ggaEDqzOwM7b6GkXR+5kvZyQfJgvDDMvVK7r86N4kTWGOHXbvg6vU9Yo6XSdrc0XSwrh76o2odVdlHn21bzBJ0kqA8aaMvbQlt8OwkG74LSHi/FHxF5710y91izchJ5AcgBAA5ACuMLdysCTpIn1c60SwprYx9N1zxzppU3/Y0eWx23fBfjUos8FT9Y3/AE/xqVitfU9DSfy/3X/oq4n1QAT53L1dlKA5HPTs+NHY27ntk9aVgjbtApTcc9hHrrqI8gmMuJYx2sWhlKouaCJ6zTLMfER6qM4fxkOoVzLCZza5tZB158qW3MZmtWrcR5PymsyWLsDJ00gAChbiA+vupUti6GWUJaluaC3fFvMUYqAw6umUyNSA22vZ3VqOG3D8kuZm1OaCqxOqgAySPby9lYO7gSgQsxbNPsgjSfbWx4PfJwzWmzod9iCQWWN/m99VZeDZHJJpxarZld7AhjJZte4VnOkFzq5ZJhmGu+hNaf5Mo3ulfXA+01h+LYqbrQZALQe3rb9lPBbnMfAy6MZrd35QZAslTMwZYwPUIDanT7Kd9PMPcGLGNR5W+UuI6t1kcIhK6ajL1YI5HtFYixeYyoMB4BkgCCfnE8u8115RlJHnASJBkaE+adiOdPoeqw+ItGmvyNuA3wMSuY/OEk9/Ot/xPD5nBJYdVdojt5+uvmGHdnZQu8iD8a+nXLiOA3lWEgDRZ5AelVWX4lRbj/ltPuDfJhPnv7qiqvpXPAV35BCf8d/+n/8A1XvyFP8AiHn/AJZ+5qQrIqIxjPckdoHxrsYBD/mXO3Za8Xh6HT5S/wD0j/NRNrDINPlLdn+GRr7GoNhBkwKfrLn1R8ast4G3vnuafsj41zisXYskB8W2onS2W0/ahtPUYqkcXwu5xNyCdxake3K5qbhSsS8VYC6wUkgMup0Ow3FAqT6Q2H30XxBlZ3ZGLqXGVoKyAQAYOoqrD4QHdm2nzj6TDw0rO6V2b4pukge4h9Jf69tF4S7DGfRrl8JpOZtj84+zfepgxL/7fhSNposSakcE9p07p++v0DwLGh8NhzqT5KzMyNTbWdTqda+A+QhwZO55mvufRtv7rZ/5dv8AgX+vbV+F77GXqU637mf/ACw4dTgRdfQ2nUjKJ6zJcVRPZLD3V8QwXGgsZtxOvI+BEV93/KxbzcKxHd5JvC/bn3E1+fuG20NweUWUEkjP5OQBMZiG8AJPKtmlNbmfFnnia0OhljuNq4aA3WUDXbMrfBvspPgMc9m4ty2xV1MgjcGt9xnpBh7uEXB2ktG4YMIItpcCZgbTT50/oyZMgmc2lZBuCMtp3cFSBop384Ak/dS42q4o051mzy1fFXmuF5n0nB4q3xGyMI12HveTyFhLdZhB7GI7MxPnSRsPluKs5XdUbMFZ1DRGYAlZjWJEGKv4TiXtXEuWz10JI0zCdVnKfXVmJ4TlwvlIYOtwhpkSjKuXQ9jT681CEVj27szZskstSaFqr216zVxLQDBgyAY0JETHbuPGuhV5mNVZDFVPlW1VeR9EVKV4PjYVFUrMCJzR7or2s+ll6mci0wBCPrGs9URKg6Hz9SNB2HShvkwZtXA2iQY91TFEhgpIMTqDI1Hb6qqJq4WFeZHQq0ET6q68nzqFprw1BgnhlxnuAHrSCNSdDBAb2aGOcVtrIz57SG6vk8qlmfPMawoAUgaA69grC8MbLeRgQpDbnaOc91b/AA2FKl2t3UuZ2zTlKRp2MNR/UCqMq4Lsbel/YTXMHduPcsqRoVOZgYGVSBqQdw+3wrL8Qwfkrr2zlJXQnXUkA84itHxLi9y1cvwYcwAVAaCFQT2bSKqwPFEOFdcoLsOsx1MnzjrufXTJuO5VSltdGewvCbl3/DRrkegM32UO5KyPcRqDzrT9CukJsnLHzj7/AOh4Uo46jtiLpIksxM9s606k9TTElBaU0xlwLERh2ymMozkx1syNoQTpMMIrX2OGM6K3l1tyAcr5iyzrDECCZ7BzrF8Jw1wWXQATqxBYCUyjQftSR1d9K3GH4VinRWCIAwBAN1JA5T1qpls7LW/dSPfzM0//ACrXqhv5a7/MxP8A+XZ/e/lr1uAYw/5af9W3/NXo4Ji/1a6djof/ACpdys9HBG/4qx+9/JVlvgT/APE4ff8Aa/8A11Q3Bsb/AMP++n81S5w3GKpZrEKASSWSAAJJPW2A1qUQzdjomcdfvkXbNkW2CktPXaDLDKOeXNrHnDvpin5KIA/vWH9jPJ91IOEce8hbcQGdrhMk9XLlAGwLTPbGlcYvpbfY6PbX1Lr4lTVj1eQV3DcXgls57atmCNlLDYsCM2WdcuaQD2CvcIdf9v8A5tQeGvFrRYkEkkk9vW32FFYXcfRb/uGsM/M6WN8F9xOqfon7qFwfnjsIou63Vb1GgsE3XHq+FVQ+Fl0viRefOHt++vtHRh/7ta/5dv8AgWvixHWHr+NfY+jDf3az/wAu3/AK0YOTJ1XBZ02w/lOHYte3D3SPWiFx9nur8wZT9tfoT8qXSVsJg1yBW8sblpg0+a1h5IIIgiQdZmvgdm209UHXq6D0tB3a10I8HNfJzg8QUdGG6spHsNavG8QJDEgHNIM7AdwPqrLcQwLWXKOIZYkSDuJ3Gmxp1i8aFtQF6zEQZ20nbalktVNG/pcrjiyRukC2+F3ly5QLYuLIObXIASXYSWCwJkij+Fu13CXwzEnWAZJ0VWEAf19o8tdTA3Lk9e6VUk75A0QOzUeFE9EcPntXCRIJiOWy92/Lu+2mc/dbfkzE6b2BejmFF2xcV1zC21u4oI3BlXG2qkKJH7NA3raW3dZBIkgMPaBM7+ynPRFGttLjq3AYk6nybZXEToIY/VNZziWDNu89vmGIB5kE9U+0RRi7yyV/UkZJR43CHxep61o+z8KlAC13Gvav0/UPiPsWzLH+t69Nc2uZ7TXU0Qo6rw1DXnL21CBHD8Oc6mCQSD7O7trd2WnMtqzfJRsrZ1GhiRCpMaHmawmGxUQO/Q9mtaHDcWdA7+UK+Uu3DIOpIW3vz2aqckbpl6lUXGL5BMTw69cvXlS1cLhjmRUYsoMRmAGnt99Krdm5adldGXK2VpUiGIJCmdiQCQD2GtPwPihGIuuXbrBZb1DSdKsw91L7Y1LjnLcuJrAPWVCA403BPvjmal1yVU3VGT8iyO1xVbICssAcoLTAJ5TBj1GmzWb11g9m27wozFFZtdYByjQxVHD3ZTew7tAuKUbXq50/SWW8Rof26f8A5PuMNbt3QLhSTbO5E9VhyNGb2sELukJnturNnW4CoDsCjBgvMkEDTXfbWtMt9xsl2NxKtMRpMaD2aUBxriRe/iGNyS1pVJJOoD2jl3/CtMOkt5dPLkRA3bSBEedVTot3aoR3+IPHmXP3qT4jHsTqH/era/2rvfrz4n+ap/ay+F/xpPt/moqVeQmiRiF4iRzfxPxr27xQlSMz6gjzzGojUTTy/wDlHxSkw6H1g/zVX/8A6bi53tn/AG/E0/PkK00YfyRaY5aakA++vFwbnZGPtU/fWn6NdM72FtNbQWypdm6yyZKqPDqimVz8puIj/DsT9BT9q01vsCrM7g0K2SGBB62h9fdRmFbVfov/AB1xieMNig91woZgQQqhV6oAEAbVzhW836Nz7SawyV2dCLqgy6/Vb1GgcIeuPo/cKLLAqe8H7KCwp649XwpILZlk37yDF84ev419S4Zbf5Hba2YdbaxqQD1dmjfYeG9fK1frj6Xxre4HGvaWy5uAL5IhQFjKTHnEk5jKyNtqF6SvO/dBPyl22bhK+VdXvW7tl2KgDR/KJIA0PnASN476+e9Ebg8qV6vWy7zPVBYkcoESdJ7CJr6PicuLw922EN9mtDyjW0i4ot3rdxAV3J1KwoJ6o0rK8OwyWrpCW1HUkHUvqdcpMkKVbadezQzc8v8A1OLOf+qzM9M2/vTCGBAQHMZnq7rI0WIgd3fQuNxCsiZQRA1JO5gbaaUw6TcIuNiHfqwwDiWUHLlXWJjY6a668664Uww9+wVyXCRDBlBCs0zvsVABmK1Y3WOP2Ap0pLuEcW/R4VV5jySkRzAzHnI2Jp5wTILagOjZSgJBIUjrMpIB31I1PzhqOXuMs2T1rjW7ikk5bTHKGI05SI17aD4dZAUZGeAWMGAACZCezXeQZnkRWGbU4V9SNJRUr/BacSwxC23s2xJuEXV1JDhjqw5zEzv2Vz0hyhbb5VJ1V825AI2GhPbI1EUR5I6MytOYZU1AB1iTtJE9lJ+PXWZlUbnSAI1JIIJ0Mk8o8KXGtU1WwHsgN3JJM7knTQamalFrwAP1jiE7OsGzdXqiYEcqla9ePuV7mdUQK8mvotzhWH/UWz/sA+4UO/B8P/w6+ym9pj2O3/C5/MvUwkVyNhW3PCbHK0B/uNVNwWx+qHiantEewH/xmT5l6me6P4Q3MRbUHLqTmiQIUmYkTWy4KhS7iEuW1Izgo2QQw1EiZ7taBThFsbIo9tR+GL6PhP3GqcmRTNvTdK8FN03ZThLd25iMR5FraHMZzKCAA5AgEEDwrno9hr/lsSge3mDjMWsi4GMt1gDGX2d3ZXacMVdpWf65102FHNjU17UCPTU1J8pt89xP0uzJfAdkzhF8y2LUHMSJAOp5z6q76GWrjXGW2UHUli1sXRoQBAOxk70W3R6yxkySecmftq7CcJS1JtllJ0JDEGPGrHljp0+Znj0eTx/EfF8X+4JxNmW9enK7KFzZVyKR1NkG2685MGtzgcLYe3bZrayyKSSupJAkk9s1lUw4Vi4Lhzu2Zsx25zPIV7/9lwTvDHX31TN6lRswYvClJtXZsRwWx+qX6p+NQ8EsH/LT3/Gscrf694e0n/yoi29zlij/ALgfvmq9L7mnUn+hehoT0Rwp3tL7C381BcX6K4a3Yu3FtLmRHYavuBI+dQDXsUPNu23+r9hWpfu4tkKt5NgwIZYA0Oh1BAoq0/iK5qEk14fojP8AR3hbXhcIw3lwGHXN7yWUkbftf120QeieJL//ABFCToDe5d7eU98UZgBisOuW1bCgmTENJgCSSTrpR1niGJ/zBd/2qI/dir5ZXdqjBj6ODilO7+23+DO4nBmwzW2UIQpOUNnGoBHW56Gh7RjL1eR+ceYmjbkucztmY7kgE+JFDC0JX1sNh2HupVJS5Mc409uDs3e1Pe3xrnB/4i/1tVpQd31R8K9tKJEZZ+iJ1pLVD17xfYtgssKs5pkb799a3h/E+oCYZLYVSmUNEkgyTMSNe+e6kGFuBPOyxvmIUAACezn391E8L4opt3ASczagA9QA9aYnUzm/DnRK5IzZ5b6HsaD+3uFwVgJbEO7PmUL1lYtJa5pqBMAidBpWW4r0tvG9mfcQMoGSMpBEbMGy7nflSTpDYTyo7bgkQQBCkqYJ+jzO/bzoa81q8yz5X9GpnziIXYkg7D7q048EKvlsxyky/i3Erd+6GFsWpEMYzc/OjtA003HqonhnAHukPbBuKwcJn6rSokEAmHLGQMpNKDg7jIbhVisasLb5V3kBtoEc+R5U76L3GS4r27iEqpIDsQFUCCOtqNDELz1q6XuY6j5ETt3IZXsOLawVAuKSJmF1YkkqOYECNZ9WtLsHjUe7+jUqqme1SVljyg6+wZhU4iWki6zFmLEkmBK6kKRHrkbQIonAYibYVVARrhI2zdYDc8zMbgDSs1VG+SFlzpcwvANrbBBCGADcg5XaY0Gb1QatbiCX7mYqoIAbqkFQxaNwOzaYPW5jbKY3igd5WQ2ZtYnRtNu3QD1RTvguKa4kMNFcKABAkDracpn3HanniUIWkRPuUXLiSf04X9kDYHapQa8LxS6Kt6N9MwGvW2jvqVYscO4LCB0s/wBIfWPwrsdLx+q/e/Ck/wCZ7no++vPzTc9GrNGM666jqv8AUOW6Uqf8o/W/CvP7TLytn6w+FKPzVc7K8PDLno0NGMb2jqf9Q4/tMvot4j4VB0kX0W8R8KTjh1z0ah4fc9Ghoxh9o6jt6Dk9Jh2N4j4Vz/aBPRbxFJ/kD+ifdXvyJ/RNTw4B9pz9vQcfn9Ox/EV5+ek7G93xpR8if0TXnyR/QPhU8OAfac3b0HB4ynY3uqLxi3+17vjSf5K/ot4VDhW9FvChogH2jN29B0OM2+/w/Gu14za5g+H40iOGb0W8K8OHb0W8DU8OIfasvb0NCOJ4c+kPUPxqxeK2Rtdcf7T91ZnyR7D4GvMh7D4UPCj3GXW5PlRq/wA+L+v8VPwqfn1T/mKfYR91ZSD3+Fcme+h4K7je3T+X/Jp1s2/JF88gGJOg27QpPMbChMOlt2y54M6QGeT6zFTDW/7k++usepx8PdQHCLWe8nIBgSeyNvEwPbQhspb8GGU4yduPqxk+GtkT8pG40Xc+oOIFOOjvA7V68Ua6yrGaQpbTT520yRvHPsiqG4d1mAW0SZKaDQNGsHmShPtOusUCOj2JuMpW3dOaMgUmdVkbGQIjWq01Pzoz5M6/RGvX/JoOmHAbNp08lcdkyGQbiSGzCOrpOnODypdgcNZW4DburBWJj57oTl2zaMInYwYpIvlbVy2LwIUN5sCRlfLcGXzpmZHtrS4a9YYjyICwCWTKCCdFXzyIJOmmux01NCeqNLn7cFLepWUcS6PeURGnrJmgtzUnQFSTMtO3JuwA0qfo0bYdlugt1uRDHTUTOhnl3U+4ZjUW7mNlTkEqFMiYK7HqgwZ0kCNJ1hXiuLFHYwEzEyBJiVy6Ek79o7qkZZFSRU6G1vpZ5O2Eh0yCApbQREbGI27taQ8HCs5IC5lJPoghmkyF5jw91CWSbmcZ1UlSwLnmDICtyM+87iquDYrI4mQVIkgg6MYMAmToe/tq54/ddCIeY7igyEFhcGzGGkAgggFgM07T2+yqMGFXKgzBSHOWQ2rCcxMiTEiD37zpbxbDKV0tglj1j1RGo1zEdvYY0E86Gx3CLmGA6wKuGyssaNkIhgZI058/dVWLQko8NljTavyKMBwZXHlArk9aPJxA1AGYnaCTJIjlpTXAolsopzyudmk+cwjnEgadmw07aBHEwFFtSMijUxBOxJY9kyR+NeC9mvKRMHsnaCSAx1OkruN6skpPaXAjGt3i4JJCXY5R5Ujx51K6t8WZQBJ8Cd9eR76lU6V2JRnUxLek3iatXEN6TeJqVKuZ6RchSX29I+JqwXD2nxqVKQ0o4N09p8ahuHtPjUqVAnhNWAbVKlAMT3LVyLUqUGPHkJtKJ2q17QjYeFSpSGmPBQEHYK8Ya1KlRFq4Kwo7KiLrUqURKCBZX0R4Crfkyx5q+ArypUBJI9W0MrCBGR9I050BasKHXqjfsHYalSkh+o5CXx/f9g/GnWz3l/cDFNujRm6s9q+59KlSqn8KOA+TN9NLhHE7pkyLaEGdQSBJHZufGkFm6fKq0nMBo066IoGu+g0qVK6Mf2QkuRmtw+UtiTH6TSdNLhA92lKuMDrsOWVNPWNalSlx/EKyqy0AeoV3ihlDRp5u2nzSftqVK0+YqNPH6O76m/jI+wmszxJycOCSSZiTvAWBrUqVhx/zPz+xpX8ti++dPH3HSm/CmPlR9FqlSteT4TObHAYRDaQlFJyrqVBO1SpUrCMf/9k="/>
          <p:cNvSpPr>
            <a:spLocks noChangeAspect="1" noChangeArrowheads="1"/>
          </p:cNvSpPr>
          <p:nvPr/>
        </p:nvSpPr>
        <p:spPr bwMode="auto">
          <a:xfrm>
            <a:off x="155575" y="-884238"/>
            <a:ext cx="2466975" cy="184785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56324" name="AutoShape 4" descr="data:image/jpeg;base64,/9j/4AAQSkZJRgABAQAAAQABAAD/2wCEAAkGBhQSERUUExQVFRUWGBQaGBYYFxsXFhgXFxQXFRYYFBcXHCYeFxokGRgYHy8gIycpLCwsFx4xNTAqNSYrLCkBCQoKDgwOGg8PGiwcHyQpLCkpKSwsLCwtKSwsKSksKSwsKSksLCwsKSwsLCksLCwsLCwsKSwsLCwpKSwpLCwsKf/AABEIAMIBAwMBIgACEQEDEQH/xAAcAAACAwEBAQEAAAAAAAAAAAAEBQADBgIBBwj/xABMEAACAQIEAgUHBwkGBgIDAQABAhEAAwQSITEFQQYiUWGREzJScYGh0RRCcpKxweEHFSNTYqKy0vAWJDNDY4JUc5OzwvE0g0TT4hf/xAAaAQACAwEBAAAAAAAAAAAAAAABAgADBAUG/8QAMhEAAgIBAwIDBwIGAwAAAAAAAAECEQMSITEEURNBoRQiMlJhcYFCwRUzYpGx8AUj0f/aAAwDAQACEQMRAD8AxMExtXirVZfQV1ZekoIWlmdZNW2RFeq+mldONu08qUIwtNpVg9dUYa5pVqmlIWYcyKF47bBssSBpEH2ir7TQKE4+T5CFBMkT3Aa1AlPQRJv3HHzbcHs6zDT3VqbmcXCQBHk9CeRLdaO+I99Ynopj7tu6wRM6tBcAdYgGJTv1OlfQcVbZ0yoNWEZo0UEQT3nu9VSXIEJMVgVS6wXbQ+O9W4ZOsCPb6oqjHqQQWmcqjNEAkCDHhNF4AiPZQYyYzsDSiFPdQVltOdWrcIpQnV1MyMo0mY9dC8MvOFKNmkczEfu0Uu3tP21TZTujU1W3QyVi3FG5n0DRJ2ywZ9etOsViCySoM9XkJ0HYdKpa3zoe9xmzb864s9gMnwFHkAP8rvAkw4E/q0P2U2s8QzW0WGlcwMrl9XdWevdMFY5bNp7h9X3LJrlbeOvclsjv0Puk/ZRfBEjSWsRGUucigzLFRsR3zQXEelFgN1WzsS2iiQZ21+FBYboUCZvXXuHsHVHiZNN8J0ds2oKW1Bk67toNNTrQTXBKM/j8bee3neUhsqodMsoWmO3Tn21Xi7gW7dHIXNPAUx6VqMo0/wAxP+09IcO7381y4C7tqTtPISBHKra2FT3HOGuiOVL+P3tBtGW9/wBuuFswPNuD30PiQHENnMTuO0QeXZSaNw6g/D3ZvafqrdD4e+PkR1+a/wDE1U2wFOYOwOULOXkNqFFrLbNtXbIZ1jt33FHSiahu2Jm5h49G4P3BV6P/AHn/AOsfxmsweIMr25ObKzgaRpljemVri1s3iZIOQAAkROfaajgTUAYi5+kw3bLf95qadJL0JZOuh+wikOGvZ7toeiT77rU+6WgBLJ5Zh/XuqVTRL2NNZx/VGvKvaUJiFAjX6pqUmgNmSbDaD2VyluDVgfSrUUGtLKzq0G7qvtqD5xAqq68DTc11gMIGILa/fS0QOtKANGHjXcab15cEHcDuCiPfVfljO4j6Ao0QJW3pQfGMW1u0YME6D7/dRAYR80+tfgaFu4JW3y+B+NGgF3RPgr2ybtw5AyiAwOxOk9/P2itPa4mgJPl7X1hPs61Y+9gFaMxDRsCxI95NCI9u35yrGugifHlQcUwo2WP/AE1t4u2mjrLDAkFNeR7o9ppVhuO2wjEZmKiTlGwMAa+vSlVjBtfuZHlFKs4AidjE+uNaZcL4TZAVjbBLDUnUe/alaCitemSDa059oFWL04HKwfayij72AtcraeAoqxwizGltfqj4VNiCI9OXmBZB9bj7qvHSW9cUKiBbjMFgqcokdXrMdZg8uVNl4ZbDGFAjsAFKcTZjEqP9TDfa4qvZsfgB41w/EqJvXp6rNlUkjqxpyHOtJwzobYVVYrnJAPXM7idtqH6WLov0L38ArTYB/wBGmvzV/hFB20Q4s4JUEKAB2AQPdRAtVaK9mkphslu1VF49bxq5Xqu+OuPUakFuB8GZ6Yr1D9Nf+1cpL0fSbeufYbePZT7pyP0b/ST323FIuAMRb0aPN5fsitNbFaYd5KPnOKquBB8869oHxo7ybfrFPrmvLjNA/wAPT+uYpBhZA5OPD8a5Yv6SxTC2jEeah8D91cmRp5JI9lSyULL9hj85D7KFxHC3Yedb0IPhTk2Sf8pZ9nxoe7hD+qHso2ChFguCXLdwOGQxrrz1mjuk+M/RLmUeeh3kb7eFXG1/pH31TewysINpj66Yg0+VWez+vGpSJsIZ8xqlJQbB20UGu8Pemqrt0BQCdTGk/wBRVH5xS2dTJ7F19+1WsUZG1mk9hFMcGsSeyB95pXw3HK65joCx90bxTi24lsp0Mbdsa0GArbD5izNsNhyrj5M0eaI9TfCiBc0j6fuIp7YfqD1T7qlhoyjWGB29kkD3iuMQhiZyd+bT3im3FuL2bTZSZeNEG+u0zoKTFnv5GcwhuIgQftCZ/wDetGyAjXWcws955fZpQ2MwpUGSGEHbXwNb+1wxEXKFAiTO/dqPbQGL4enoxIOkbcjUIDcNMXbXM+QGvrVqJwbgWk9VK+GMRdtz+r9wR6sw16LKeqo0Qbvd6u3tojC4iIBpOt80TbuzFCgD6w4gnvpHxA/3lT+3hT++9S9ijJhjIiaExjxct67/ACc7/wCo1VaWmPY46Y7L9G9/2zTrAH9En0E/hFIOlNwws9l332zTnAYj9Da1+Yn8IFRLYlh5NTPpSm/xMgwgzAc9x6poS/0oW20PlB7Ac3gBM1NDJY8e/HOK74Vc8pdPMAb988qzF7jrXPNUCeb6eCDrH2xVNnyiyDiGAI1VDkXxXrHxplCgN2WdNuKK91rCiTmTM3zQVUjKe+WoLhFjySAEKxMzmUwSPNywZAiN67XhlvOLmYCPm8j9Lmd6It4NdJuGB3/hTNgQwsYW2QCbcHszGBXZ4Ym+Uxy6/wB1C9UARcJqBgT57H+vVS0QPtYC3uM/1q8PCwdiw9ZBoe3bHNmBopbAjR2/r2UKCmVfmZjPX8YqNwP9r7KISyoB6zbd/wAKrIHLN4GpRLBH6Mg/5h/r21B0WAibzDv0+NGBT2P4Gu1jSVufZ99ANgH9nF/4h/AVKONxP1b+I+NSoQ+Wpw85lBK9cHvjbfxon8wSfOtAfQ/GhUDynVPMLrv5u2mlHFbnoHxH8tXiHa8CIGlxAO4RV+Dsm3odRO/u07KDRLx+b+8PhVqre2IA9oqEGGFuZmaNobxJAFOFwTKAJOunu1pbw2zBAGsRJ5TyFaa7cEgeukYyMxc6P27ToygyWMkkndG0E7CgOHr+hT/n2vsIrScVEhPpr71asxgrsWP/ALbf30UA2N6wpE89Ruduz1UIy6RJ58z2cq9+VQPbVV3EDKTtAP2UUKKbBAuWf+T/AONyurIBs243ilOHuu2QorMVXaNY6458pNFYmzeU5VtvlAXUazoJ3IO80SBpuxvVuHvgc6VL5bnZc+wfGuiL36l/3f5qgRlfJMtm0NKsdjf0qAtsLcepXJ+zWumsYljAtFRzLFdO3RTJ91QcFfytvMHZVDSxjeCQFUbAn/3QIGcU4oLmQBi2rDYnzlI7NKZYfiTQLaq5ZOqSYW2I0JzEyw9XjXSY9gP8M1yeIN6BoEBsThVP+KxcSTE9XwGm39GiLFmyg6igdw0qq7jj6Meyhbmfcx7RUIHC5lkLoCdgftrkuJ0BPtoYXH/Z17q7lu4T3GoQNtONOr7xV63R+rHjQVu83dp3GrBeMzI8DQIG+VHJY9tdi6fRPjQoeYH2KavS/Ghkf7fxoBCPlMDzST66jYuR5ntnX31ScYO3t+b7DVfyn9qe7LQCXJf120+lVhxHYo37T91DG7+1+7XoZh88/V/GoQMa+Y81fbPwqsXz2J+9VAusN3P1fxroYg+k3hQYUFi/PzV8DUoQ4s+k3hUpaGMamFE2N+sw59qj4VpuDcEteULXCxRYhQfOY7Bidl015nQDtrM+VJFiY0dP4KfW8UQRs2Vg2o06p3Pdy9tPkbUdg4YxlNKQf0l6GAeTuWCx8q2UWwZGY6jKeY+ylKcHyXCpbNlJBM6GtfxrDN8glVHk8yKWG2uoC+lqAO6edZS1agecaTG5NWyzPGEZ1EPS2F20AIohmOZSO+lwuiTqTPL+hV9m/wAgT6hFWmc74o0eT+mv31lLdwC04/1Vj6xprxrEeaS2mdftis4L3nLO7gj2MaZAZqcViYUxvrQlu3cMZo02E7ae81UMO5brFdNY19+lXrbuA6EUWA84XhWSSwIOkEQRl65add5K++jrtx+RmO1fvzUGPKzuK7KXdsy0oQgs8aEk8hlAE+vNVdm/cMi4MvZlhp9eoiq7eHu+kviaj4a4fnioAMF8g7mPoif4qhvknUtEb5RM+rN76DGBuD5w8agsP6Q8aBA2f2n+qv8ANXD3lGha59Vf5qAe40xO3fXT4ZjGvv8AwohLoDedn9ij72r1g3ItHeAD7Nao+RsPnHxri9h2Uec3jUoBo+jfCRfu9dmFpdXPVBjcKNdJjfkAe6t6eDcPxCG2tvLlGjKCGHerfO17Z376+R4W89syGJncFoBjUaxprWqwWJu2zq6xlGUCZ1AJzTvHd3bVlzZXjkuxv6fplmg2nuhPj+Gm1de2xY5SRIy6jcMJ2kEGO+hRh7s7iPomY8YrvpDcdLxYEmQnVDdZSVDdaRroQ3aJFV28cxGjAjt/oVbCakinL088XK27haSuuvu+FXC7MyG933igvLnyb3Dtby6TqxYwANOwEk8gPVQmB44XbKbTqWIAJMjXadARNOUaRnnXsfwFXaHZX8R8KpW5PL31Ylkns+saVhoKW0o3tuZGhzRB7dBXLWh6L/W/ChjZI5ztzroIR2fWoBoJ+TDmj/W/Cuzh1gnI2n7f4UOXMbjnz5V0uJIGjLQth2LVww9A/XPwqVlH6V3pPmbn5vfUpNbOgugm1YqtYpJtZ5yh7eaCAYiDBOg9Zr61+TzosjO+Ic5kIK21I6mVpzt1gPKADqhjoesQNq+LWMfbLrd8lNq0yM9rOQWUOqqM5mWYnWB2wAK+sr+UhMfhnFpGtZSoaY2I0XTlp9lapbbnMju6OPytYHEYt8PZwvWw6A50tjRLgOjMARmGTRQNutzNfPMNxA4WbTsbrGIgwqLzOoknWI028fpnRrpIqNlKM7Mco06paCQCx0WftIr5l0+cHimJIXISylgDIzsisxU9hJn21Xinr2Ls+Hw6d2MDxBZProy1xFTGw+2sguNUbqSe2R8KsXio9E/W/CmbJHC35obdIcQGAynYg+3eqeE4AHK866GDsRr4jWlz8RQ7oT62/Cu14qsABTAEAZth3Urm+xaulXzIfHCc89chey57xTPgHQvEYqyL0JatESrXbhGcSRKqqkkaHWNYpZ0h4NdwLqL1rRwSjq8o4G8GAZEiQQCJHbQ1gXTRbrUi8Yb9v7K6t4Y83+ykS8WX0D9b8K6HFl9BvrUuv6Fy6K/1L1HfkI2ufZUNr9uk352T0D9auhxZPQP1vwqeJ9BvYP6l6jcp/qVTm7/fFLvzqn6v3/hXv51t/q/fQ8X6B/h39a9Q47iCNeearGQTGYbbzpS4cVt/q/3qn51t/q/fU8X6B/h39a9RmbS+kPH8a8eyunWHj+NU3yvkbbBQHuZiBuEtqYzN3sQSByCyfOApama5ORicuhgRPYR4geFMpvsUS6WnSlf4Hd3hLFFygHMQZY6ZROw5yfdROExN62tzzQFdAoC5i2ZWI1PVEZTII5jvoReNklVCxlADgz+jAkQBu2kR20Qt/Oggzmdp7lCqJBiCesdjpz5Vgyzm3uemwdNgjBRjzw/qyq9bLmWObUmY5kyYJksZ3Yk+IqrFWGid4+yQACdzRYfwri5cU6H1x9hNVqTTtHUlhhKLg1yM+jnEClshFLC41vbLPWDDWSOrmC+oxTBgtxRce35EoG0JGygsW6nqJr5lxPir4e8gRiEGU6aHfXX2fZR/E+m2ayVthuuCpZiBAIhoUdoPbGpO8Vt8KUmpLzPHSljw6sUvJ8D2wUYSGUjuM/ZVoUdor5theIXLbSjEH+txsa0/D+lGZYe2pYcxpPs5VfNSirW5j6fHDNLS3pf2NKI5sK7tWM2qmYPIE7D1Ut4PxdLl+2jWgQWiC0DYxmMTlneOVW8cwt7MM93WCyqgIRROqqoACj2VVHJbp7F3UdL4W6eoN8kI873VmbvF7knrczyogcSNrqujNzBbTw7q8PHE/VDxHwpZt3Rt6LBjcdbf4FxxZ7F+qKlMPz2n6r3j4VKT8HTpfMIukPGXcNb+T2rUuHuPbUjyrKuVWYkkAdZjCxJczMCFOCxToT5NmBIgxzG8HtE9tPuIYJvJtLaR294oG1heqCvPlzGse2ujZ5CEHJ7H0boRxNLvk2dWJUoGIBhX0jNy1iZrPflCRb/Eb160eq3kxBEEFbSKZ8K66IXvJozMYLsoAOmxCSO8Emqel9g2sVfTtusVY7EPDDUaTrWbHtNpHRcIzgnPcWWeCZ1DZt/b3VcvRv8Aao3g7hrbgeaGIX1ADX1zJoixgi2fLmITVjEAagTJ9Yq2RXlwzxxjKLtMXL0Y261djo0Ob+uOydaPygbsfEUNjcUiCXZwIPZqR80HtoGXxJn0TE8ZVrqrbCtat20CJmAhF6oOvcPfVvTK5bv4Frd0gsCDZYHMVIZCILAHrW2O06CvlXR/jubF21Jy23ISW62XMYDN3A7xqBNab8p/FHsX7WFBBazbGbKOqXuQVUDfRMvMTmOm1Z1hkslml5oeEl5oTL0W/a/rwqw9Ej6Q9/wpfwrjZdgGzA8isnxHfWm8g4iWYSAYJ23310NWtUyqObJVoUf2VI3b+vCp/ZwSBmOv9dlNjZ01Z/YRUGDBM538R8KFB8fJ3Fn9mB2tXS9Fh6Te6mvkAIBZ/Ecqi2lmMz+IoUH2ifcVDouPSfwFdDoqO1/AU1FtfSf3V0rrtNzxFBoPtE+5nntwrJBlHYBpA80BYiOwDWaowxVQQvMgmSNYnbSieIKVuOFYwz84J1GutCWbQEjTZezvrPKT3NuNtU0OLnGrZUC5azBVULFwIwCRoGNthBjUQN6rfiNtm6lk2hlAjyxuS2aJJKCNxoNPVzU3kXsH9CiMM3W/2iPGaT9Jcss1K0zd8L/J/iMQhZLtlYJUyWJBG+gWP/dK+kfQDFYIeU/R3bfz7ihiy/TDNOWfnDT1bVq+gPSvCoGGdkZ9WS4ZOYHQ22AAcEE7QdtKe4zpKbqMMNZa/IOrKUtxqN28/Y9UTVuKEZLgTJ/yWdZLb2+1H596S2ZRH0kEqfCR9hpCDp7ezu7fur6R036IDCpYNxiVxGfOgCjybqgdRbA0yyzewRWGtcDZh1WXlvI+zSteP3FpkZ+pi+qyeLhXOz+6QudqJwN+GBO2kxvHOKYWejGjG7cChd4E8gdz3Gk9u2xbKksZgACSeyBzPdVqlGWxjydPl6fTOart+DZ8PxNm3cVwrtB0DRl1EAmBJ3mtBNrKtt0jLsJbT6LfNWs3ieDtYwq3L6XkYq4ggaEDqzOwM7b6GkXR+5kvZyQfJgvDDMvVK7r86N4kTWGOHXbvg6vU9Yo6XSdrc0XSwrh76o2odVdlHn21bzBJ0kqA8aaMvbQlt8OwkG74LSHi/FHxF5710y91izchJ5AcgBAA5ACuMLdysCTpIn1c60SwprYx9N1zxzppU3/Y0eWx23fBfjUos8FT9Y3/AE/xqVitfU9DSfy/3X/oq4n1QAT53L1dlKA5HPTs+NHY27ntk9aVgjbtApTcc9hHrrqI8gmMuJYx2sWhlKouaCJ6zTLMfER6qM4fxkOoVzLCZza5tZB158qW3MZmtWrcR5PymsyWLsDJ00gAChbiA+vupUti6GWUJaluaC3fFvMUYqAw6umUyNSA22vZ3VqOG3D8kuZm1OaCqxOqgAySPby9lYO7gSgQsxbNPsgjSfbWx4PfJwzWmzod9iCQWWN/m99VZeDZHJJpxarZld7AhjJZte4VnOkFzq5ZJhmGu+hNaf5Mo3ulfXA+01h+LYqbrQZALQe3rb9lPBbnMfAy6MZrd35QZAslTMwZYwPUIDanT7Kd9PMPcGLGNR5W+UuI6t1kcIhK6ajL1YI5HtFYixeYyoMB4BkgCCfnE8u8115RlJHnASJBkaE+adiOdPoeqw+ItGmvyNuA3wMSuY/OEk9/Ot/xPD5nBJYdVdojt5+uvmGHdnZQu8iD8a+nXLiOA3lWEgDRZ5AelVWX4lRbj/ltPuDfJhPnv7qiqvpXPAV35BCf8d/+n/8A1XvyFP8AiHn/AJZ+5qQrIqIxjPckdoHxrsYBD/mXO3Za8Xh6HT5S/wD0j/NRNrDINPlLdn+GRr7GoNhBkwKfrLn1R8ast4G3vnuafsj41zisXYskB8W2onS2W0/ahtPUYqkcXwu5xNyCdxake3K5qbhSsS8VYC6wUkgMup0Ow3FAqT6Q2H30XxBlZ3ZGLqXGVoKyAQAYOoqrD4QHdm2nzj6TDw0rO6V2b4pukge4h9Jf69tF4S7DGfRrl8JpOZtj84+zfepgxL/7fhSNposSakcE9p07p++v0DwLGh8NhzqT5KzMyNTbWdTqda+A+QhwZO55mvufRtv7rZ/5dv8AgX+vbV+F77GXqU637mf/ACw4dTgRdfQ2nUjKJ6zJcVRPZLD3V8QwXGgsZtxOvI+BEV93/KxbzcKxHd5JvC/bn3E1+fuG20NweUWUEkjP5OQBMZiG8AJPKtmlNbmfFnnia0OhljuNq4aA3WUDXbMrfBvspPgMc9m4ty2xV1MgjcGt9xnpBh7uEXB2ktG4YMIItpcCZgbTT50/oyZMgmc2lZBuCMtp3cFSBop384Ak/dS42q4o051mzy1fFXmuF5n0nB4q3xGyMI12HveTyFhLdZhB7GI7MxPnSRsPluKs5XdUbMFZ1DRGYAlZjWJEGKv4TiXtXEuWz10JI0zCdVnKfXVmJ4TlwvlIYOtwhpkSjKuXQ9jT681CEVj27szZskstSaFqr216zVxLQDBgyAY0JETHbuPGuhV5mNVZDFVPlW1VeR9EVKV4PjYVFUrMCJzR7or2s+ll6mci0wBCPrGs9URKg6Hz9SNB2HShvkwZtXA2iQY91TFEhgpIMTqDI1Hb6qqJq4WFeZHQq0ET6q68nzqFprw1BgnhlxnuAHrSCNSdDBAb2aGOcVtrIz57SG6vk8qlmfPMawoAUgaA69grC8MbLeRgQpDbnaOc91b/AA2FKl2t3UuZ2zTlKRp2MNR/UCqMq4Lsbel/YTXMHduPcsqRoVOZgYGVSBqQdw+3wrL8Qwfkrr2zlJXQnXUkA84itHxLi9y1cvwYcwAVAaCFQT2bSKqwPFEOFdcoLsOsx1MnzjrufXTJuO5VSltdGewvCbl3/DRrkegM32UO5KyPcRqDzrT9CukJsnLHzj7/AOh4Uo46jtiLpIksxM9s606k9TTElBaU0xlwLERh2ymMozkx1syNoQTpMMIrX2OGM6K3l1tyAcr5iyzrDECCZ7BzrF8Jw1wWXQATqxBYCUyjQftSR1d9K3GH4VinRWCIAwBAN1JA5T1qpls7LW/dSPfzM0//ACrXqhv5a7/MxP8A+XZ/e/lr1uAYw/5af9W3/NXo4Ji/1a6djof/ACpdys9HBG/4qx+9/JVlvgT/APE4ff8Aa/8A11Q3Bsb/AMP++n81S5w3GKpZrEKASSWSAAJJPW2A1qUQzdjomcdfvkXbNkW2CktPXaDLDKOeXNrHnDvpin5KIA/vWH9jPJ91IOEce8hbcQGdrhMk9XLlAGwLTPbGlcYvpbfY6PbX1Lr4lTVj1eQV3DcXgls57atmCNlLDYsCM2WdcuaQD2CvcIdf9v8A5tQeGvFrRYkEkkk9vW32FFYXcfRb/uGsM/M6WN8F9xOqfon7qFwfnjsIou63Vb1GgsE3XHq+FVQ+Fl0viRefOHt++vtHRh/7ta/5dv8AgWvixHWHr+NfY+jDf3az/wAu3/AK0YOTJ1XBZ02w/lOHYte3D3SPWiFx9nur8wZT9tfoT8qXSVsJg1yBW8sblpg0+a1h5IIIgiQdZmvgdm209UHXq6D0tB3a10I8HNfJzg8QUdGG6spHsNavG8QJDEgHNIM7AdwPqrLcQwLWXKOIZYkSDuJ3Gmxp1i8aFtQF6zEQZ20nbalktVNG/pcrjiyRukC2+F3ly5QLYuLIObXIASXYSWCwJkij+Fu13CXwzEnWAZJ0VWEAf19o8tdTA3Lk9e6VUk75A0QOzUeFE9EcPntXCRIJiOWy92/Lu+2mc/dbfkzE6b2BejmFF2xcV1zC21u4oI3BlXG2qkKJH7NA3raW3dZBIkgMPaBM7+ynPRFGttLjq3AYk6nybZXEToIY/VNZziWDNu89vmGIB5kE9U+0RRi7yyV/UkZJR43CHxep61o+z8KlAC13Gvav0/UPiPsWzLH+t69Nc2uZ7TXU0Qo6rw1DXnL21CBHD8Oc6mCQSD7O7trd2WnMtqzfJRsrZ1GhiRCpMaHmawmGxUQO/Q9mtaHDcWdA7+UK+Uu3DIOpIW3vz2aqckbpl6lUXGL5BMTw69cvXlS1cLhjmRUYsoMRmAGnt99Krdm5adldGXK2VpUiGIJCmdiQCQD2GtPwPihGIuuXbrBZb1DSdKsw91L7Y1LjnLcuJrAPWVCA403BPvjmal1yVU3VGT8iyO1xVbICssAcoLTAJ5TBj1GmzWb11g9m27wozFFZtdYByjQxVHD3ZTew7tAuKUbXq50/SWW8Rof26f8A5PuMNbt3QLhSTbO5E9VhyNGb2sELukJnturNnW4CoDsCjBgvMkEDTXfbWtMt9xsl2NxKtMRpMaD2aUBxriRe/iGNyS1pVJJOoD2jl3/CtMOkt5dPLkRA3bSBEedVTot3aoR3+IPHmXP3qT4jHsTqH/era/2rvfrz4n+ap/ay+F/xpPt/moqVeQmiRiF4iRzfxPxr27xQlSMz6gjzzGojUTTy/wDlHxSkw6H1g/zVX/8A6bi53tn/AG/E0/PkK00YfyRaY5aakA++vFwbnZGPtU/fWn6NdM72FtNbQWypdm6yyZKqPDqimVz8puIj/DsT9BT9q01vsCrM7g0K2SGBB62h9fdRmFbVfov/AB1xieMNig91woZgQQqhV6oAEAbVzhW836Nz7SawyV2dCLqgy6/Vb1GgcIeuPo/cKLLAqe8H7KCwp649XwpILZlk37yDF84ev419S4Zbf5Hba2YdbaxqQD1dmjfYeG9fK1frj6Xxre4HGvaWy5uAL5IhQFjKTHnEk5jKyNtqF6SvO/dBPyl22bhK+VdXvW7tl2KgDR/KJIA0PnASN476+e9Ebg8qV6vWy7zPVBYkcoESdJ7CJr6PicuLw922EN9mtDyjW0i4ot3rdxAV3J1KwoJ6o0rK8OwyWrpCW1HUkHUvqdcpMkKVbadezQzc8v8A1OLOf+qzM9M2/vTCGBAQHMZnq7rI0WIgd3fQuNxCsiZQRA1JO5gbaaUw6TcIuNiHfqwwDiWUHLlXWJjY6a668664Uww9+wVyXCRDBlBCs0zvsVABmK1Y3WOP2Ap0pLuEcW/R4VV5jySkRzAzHnI2Jp5wTILagOjZSgJBIUjrMpIB31I1PzhqOXuMs2T1rjW7ikk5bTHKGI05SI17aD4dZAUZGeAWMGAACZCezXeQZnkRWGbU4V9SNJRUr/BacSwxC23s2xJuEXV1JDhjqw5zEzv2Vz0hyhbb5VJ1V825AI2GhPbI1EUR5I6MytOYZU1AB1iTtJE9lJ+PXWZlUbnSAI1JIIJ0Mk8o8KXGtU1WwHsgN3JJM7knTQamalFrwAP1jiE7OsGzdXqiYEcqla9ePuV7mdUQK8mvotzhWH/UWz/sA+4UO/B8P/w6+ym9pj2O3/C5/MvUwkVyNhW3PCbHK0B/uNVNwWx+qHiantEewH/xmT5l6me6P4Q3MRbUHLqTmiQIUmYkTWy4KhS7iEuW1Izgo2QQw1EiZ7taBThFsbIo9tR+GL6PhP3GqcmRTNvTdK8FN03ZThLd25iMR5FraHMZzKCAA5AgEEDwrno9hr/lsSge3mDjMWsi4GMt1gDGX2d3ZXacMVdpWf65102FHNjU17UCPTU1J8pt89xP0uzJfAdkzhF8y2LUHMSJAOp5z6q76GWrjXGW2UHUli1sXRoQBAOxk70W3R6yxkySecmftq7CcJS1JtllJ0JDEGPGrHljp0+Znj0eTx/EfF8X+4JxNmW9enK7KFzZVyKR1NkG2685MGtzgcLYe3bZrayyKSSupJAkk9s1lUw4Vi4Lhzu2Zsx25zPIV7/9lwTvDHX31TN6lRswYvClJtXZsRwWx+qX6p+NQ8EsH/LT3/Gscrf694e0n/yoi29zlij/ALgfvmq9L7mnUn+hehoT0Rwp3tL7C381BcX6K4a3Yu3FtLmRHYavuBI+dQDXsUPNu23+r9hWpfu4tkKt5NgwIZYA0Oh1BAoq0/iK5qEk14fojP8AR3hbXhcIw3lwGHXN7yWUkbftf120QeieJL//ABFCToDe5d7eU98UZgBisOuW1bCgmTENJgCSSTrpR1niGJ/zBd/2qI/dir5ZXdqjBj6ODilO7+23+DO4nBmwzW2UIQpOUNnGoBHW56Gh7RjL1eR+ceYmjbkucztmY7kgE+JFDC0JX1sNh2HupVJS5Mc409uDs3e1Pe3xrnB/4i/1tVpQd31R8K9tKJEZZ+iJ1pLVD17xfYtgssKs5pkb799a3h/E+oCYZLYVSmUNEkgyTMSNe+e6kGFuBPOyxvmIUAACezn391E8L4opt3ASczagA9QA9aYnUzm/DnRK5IzZ5b6HsaD+3uFwVgJbEO7PmUL1lYtJa5pqBMAidBpWW4r0tvG9mfcQMoGSMpBEbMGy7nflSTpDYTyo7bgkQQBCkqYJ+jzO/bzoa81q8yz5X9GpnziIXYkg7D7q048EKvlsxyky/i3Erd+6GFsWpEMYzc/OjtA003HqonhnAHukPbBuKwcJn6rSokEAmHLGQMpNKDg7jIbhVisasLb5V3kBtoEc+R5U76L3GS4r27iEqpIDsQFUCCOtqNDELz1q6XuY6j5ETt3IZXsOLawVAuKSJmF1YkkqOYECNZ9WtLsHjUe7+jUqqme1SVljyg6+wZhU4iWki6zFmLEkmBK6kKRHrkbQIonAYibYVVARrhI2zdYDc8zMbgDSs1VG+SFlzpcwvANrbBBCGADcg5XaY0Gb1QatbiCX7mYqoIAbqkFQxaNwOzaYPW5jbKY3igd5WQ2ZtYnRtNu3QD1RTvguKa4kMNFcKABAkDracpn3HanniUIWkRPuUXLiSf04X9kDYHapQa8LxS6Kt6N9MwGvW2jvqVYscO4LCB0s/wBIfWPwrsdLx+q/e/Ck/wCZ7no++vPzTc9GrNGM666jqv8AUOW6Uqf8o/W/CvP7TLytn6w+FKPzVc7K8PDLno0NGMb2jqf9Q4/tMvot4j4VB0kX0W8R8KTjh1z0ah4fc9Ghoxh9o6jt6Dk9Jh2N4j4Vz/aBPRbxFJ/kD+ifdXvyJ/RNTw4B9pz9vQcfn9Ox/EV5+ek7G93xpR8if0TXnyR/QPhU8OAfac3b0HB4ynY3uqLxi3+17vjSf5K/ot4VDhW9FvChogH2jN29B0OM2+/w/Gu14za5g+H40iOGb0W8K8OHb0W8DU8OIfasvb0NCOJ4c+kPUPxqxeK2Rtdcf7T91ZnyR7D4GvMh7D4UPCj3GXW5PlRq/wA+L+v8VPwqfn1T/mKfYR91ZSD3+Fcme+h4K7je3T+X/Jp1s2/JF88gGJOg27QpPMbChMOlt2y54M6QGeT6zFTDW/7k++usepx8PdQHCLWe8nIBgSeyNvEwPbQhspb8GGU4yduPqxk+GtkT8pG40Xc+oOIFOOjvA7V68Ua6yrGaQpbTT520yRvHPsiqG4d1mAW0SZKaDQNGsHmShPtOusUCOj2JuMpW3dOaMgUmdVkbGQIjWq01Pzoz5M6/RGvX/JoOmHAbNp08lcdkyGQbiSGzCOrpOnODypdgcNZW4DburBWJj57oTl2zaMInYwYpIvlbVy2LwIUN5sCRlfLcGXzpmZHtrS4a9YYjyICwCWTKCCdFXzyIJOmmux01NCeqNLn7cFLepWUcS6PeURGnrJmgtzUnQFSTMtO3JuwA0qfo0bYdlugt1uRDHTUTOhnl3U+4ZjUW7mNlTkEqFMiYK7HqgwZ0kCNJ1hXiuLFHYwEzEyBJiVy6Ek79o7qkZZFSRU6G1vpZ5O2Eh0yCApbQREbGI27taQ8HCs5IC5lJPoghmkyF5jw91CWSbmcZ1UlSwLnmDICtyM+87iquDYrI4mQVIkgg6MYMAmToe/tq54/ddCIeY7igyEFhcGzGGkAgggFgM07T2+yqMGFXKgzBSHOWQ2rCcxMiTEiD37zpbxbDKV0tglj1j1RGo1zEdvYY0E86Gx3CLmGA6wKuGyssaNkIhgZI058/dVWLQko8NljTavyKMBwZXHlArk9aPJxA1AGYnaCTJIjlpTXAolsopzyudmk+cwjnEgadmw07aBHEwFFtSMijUxBOxJY9kyR+NeC9mvKRMHsnaCSAx1OkruN6skpPaXAjGt3i4JJCXY5R5Ujx51K6t8WZQBJ8Cd9eR76lU6V2JRnUxLek3iatXEN6TeJqVKuZ6RchSX29I+JqwXD2nxqVKQ0o4N09p8ahuHtPjUqVAnhNWAbVKlAMT3LVyLUqUGPHkJtKJ2q17QjYeFSpSGmPBQEHYK8Ya1KlRFq4Kwo7KiLrUqURKCBZX0R4Crfkyx5q+ArypUBJI9W0MrCBGR9I050BasKHXqjfsHYalSkh+o5CXx/f9g/GnWz3l/cDFNujRm6s9q+59KlSqn8KOA+TN9NLhHE7pkyLaEGdQSBJHZufGkFm6fKq0nMBo066IoGu+g0qVK6Mf2QkuRmtw+UtiTH6TSdNLhA92lKuMDrsOWVNPWNalSlx/EKyqy0AeoV3ihlDRp5u2nzSftqVK0+YqNPH6O76m/jI+wmszxJycOCSSZiTvAWBrUqVhx/zPz+xpX8ti++dPH3HSm/CmPlR9FqlSteT4TObHAYRDaQlFJyrqVBO1SpUrCMf/9k="/>
          <p:cNvSpPr>
            <a:spLocks noChangeAspect="1" noChangeArrowheads="1"/>
          </p:cNvSpPr>
          <p:nvPr/>
        </p:nvSpPr>
        <p:spPr bwMode="auto">
          <a:xfrm>
            <a:off x="155575" y="3501008"/>
            <a:ext cx="7512769" cy="1728192"/>
          </a:xfrm>
          <a:prstGeom prst="rect">
            <a:avLst/>
          </a:prstGeom>
          <a:noFill/>
        </p:spPr>
        <p:txBody>
          <a:bodyPr vert="horz" wrap="square" lIns="91440" tIns="45720" rIns="91440" bIns="45720" numCol="1" anchor="t" anchorCtr="0" compatLnSpc="1">
            <a:prstTxWarp prst="textNoShape">
              <a:avLst/>
            </a:prstTxWarp>
          </a:bodyPr>
          <a:lstStyle/>
          <a:p>
            <a:endParaRPr lang="en-GB"/>
          </a:p>
        </p:txBody>
      </p:sp>
      <p:pic>
        <p:nvPicPr>
          <p:cNvPr id="56326" name="Picture 6" descr="http://www.thepapalvisit.org.uk/var/ezflow_site/storage/images/media/images/speeches/pope-benedict-in-westminster-hall/96229-1-eng-GB/Pope-Benedict-in-Westminster-Hall_medium.jpg"/>
          <p:cNvPicPr>
            <a:picLocks noChangeAspect="1" noChangeArrowheads="1"/>
          </p:cNvPicPr>
          <p:nvPr/>
        </p:nvPicPr>
        <p:blipFill>
          <a:blip r:embed="rId2" cstate="print"/>
          <a:srcRect/>
          <a:stretch>
            <a:fillRect/>
          </a:stretch>
        </p:blipFill>
        <p:spPr bwMode="auto">
          <a:xfrm>
            <a:off x="2339752" y="116632"/>
            <a:ext cx="6264696" cy="3659981"/>
          </a:xfrm>
          <a:prstGeom prst="rect">
            <a:avLst/>
          </a:prstGeom>
          <a:noFill/>
          <a:ln>
            <a:noFill/>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pic>
      <p:sp>
        <p:nvSpPr>
          <p:cNvPr id="56327" name="Rectangle 7"/>
          <p:cNvSpPr>
            <a:spLocks noChangeArrowheads="1"/>
          </p:cNvSpPr>
          <p:nvPr/>
        </p:nvSpPr>
        <p:spPr bwMode="auto">
          <a:xfrm>
            <a:off x="0" y="676336"/>
            <a:ext cx="6109365" cy="7848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GB" sz="1800" b="0" i="1"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GB" sz="900" b="0" i="0" u="none" strike="noStrike" cap="none" normalizeH="0" baseline="0" dirty="0" smtClean="0">
              <a:ln>
                <a:noFill/>
              </a:ln>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800" b="0" i="0" u="none" strike="noStrike" cap="none" normalizeH="0" baseline="0" dirty="0" smtClean="0">
                <a:ln>
                  <a:noFill/>
                </a:ln>
                <a:effectLst/>
                <a:latin typeface="Calibri"/>
                <a:ea typeface="Calibri" pitchFamily="34" charset="0"/>
                <a:cs typeface="Times New Roman" pitchFamily="18" charset="0"/>
              </a:rPr>
              <a:t> </a:t>
            </a:r>
            <a:endParaRPr kumimoji="0" lang="en-GB" sz="1800" b="0" i="0" u="none" strike="noStrike" cap="none" normalizeH="0" baseline="0" dirty="0" smtClean="0">
              <a:ln>
                <a:noFill/>
              </a:ln>
              <a:effectLst/>
              <a:latin typeface="Arial" pitchFamily="34" charset="0"/>
              <a:cs typeface="Arial" pitchFamily="34" charset="0"/>
            </a:endParaRPr>
          </a:p>
        </p:txBody>
      </p:sp>
      <p:sp>
        <p:nvSpPr>
          <p:cNvPr id="56328" name="Rectangle 8"/>
          <p:cNvSpPr>
            <a:spLocks noChangeArrowheads="1"/>
          </p:cNvSpPr>
          <p:nvPr/>
        </p:nvSpPr>
        <p:spPr bwMode="auto">
          <a:xfrm>
            <a:off x="-468560" y="4293096"/>
            <a:ext cx="6768752" cy="19389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scene3d>
              <a:camera prst="perspectiveHeroicExtremeLeftFacing"/>
              <a:lightRig rig="threePt" dir="t"/>
            </a:scene3d>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400" b="0" i="1" u="none" strike="noStrike" cap="none" normalizeH="0" baseline="0" dirty="0" smtClean="0">
                <a:ln>
                  <a:noFill/>
                </a:ln>
                <a:effectLst/>
                <a:latin typeface="Times New Roman" pitchFamily="18" charset="0"/>
                <a:ea typeface="Calibri" pitchFamily="34" charset="0"/>
                <a:cs typeface="Times New Roman" pitchFamily="18" charset="0"/>
              </a:rPr>
              <a:t>"the countless men and women down the centuries who have played their part in the momentous events that have taken place within these walls and have shaped the lives of many generations of Britons, and others besides.</a:t>
            </a:r>
            <a:r>
              <a:rPr kumimoji="0" lang="en-GB" sz="2400" b="0" i="1" u="none" strike="noStrike" cap="none" normalizeH="0" baseline="0" dirty="0" smtClean="0">
                <a:ln>
                  <a:noFill/>
                </a:ln>
                <a:effectLst/>
                <a:latin typeface="Calibri"/>
                <a:ea typeface="Calibri" pitchFamily="34" charset="0"/>
                <a:cs typeface="Times New Roman" pitchFamily="18" charset="0"/>
              </a:rPr>
              <a:t>”</a:t>
            </a:r>
            <a:endParaRPr kumimoji="0" lang="en-GB" sz="2400" b="0" i="0" u="none" strike="noStrike" cap="none" normalizeH="0" baseline="0" dirty="0" smtClean="0">
              <a:ln>
                <a:noFill/>
              </a:ln>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620688"/>
            <a:ext cx="8229600" cy="1399032"/>
          </a:xfrm>
        </p:spPr>
        <p:txBody>
          <a:bodyPr>
            <a:normAutofit fontScale="90000"/>
            <a:scene3d>
              <a:camera prst="perspectiveContrastingRightFacing"/>
              <a:lightRig rig="threePt" dir="t"/>
            </a:scene3d>
          </a:bodyPr>
          <a:lstStyle/>
          <a:p>
            <a:r>
              <a:rPr lang="en-GB" dirty="0" smtClean="0"/>
              <a:t>Pope Benedict with Fidel Castro and in Cuba’s Revolution Square – March 2012</a:t>
            </a:r>
            <a:endParaRPr lang="en-GB" dirty="0"/>
          </a:p>
        </p:txBody>
      </p:sp>
      <p:pic>
        <p:nvPicPr>
          <p:cNvPr id="1026" name="Picture 2" descr="http://t3.gstatic.com/images?q=tbn:ANd9GcTH6YF683lonhuX1m-NeoPbVvwWWk3mqJidwe9s0rxOmdfu9vffcQ"/>
          <p:cNvPicPr>
            <a:picLocks noChangeAspect="1" noChangeArrowheads="1"/>
          </p:cNvPicPr>
          <p:nvPr/>
        </p:nvPicPr>
        <p:blipFill>
          <a:blip r:embed="rId2" cstate="print"/>
          <a:srcRect/>
          <a:stretch>
            <a:fillRect/>
          </a:stretch>
        </p:blipFill>
        <p:spPr bwMode="auto">
          <a:xfrm>
            <a:off x="6372200" y="1340768"/>
            <a:ext cx="2586046" cy="3388707"/>
          </a:xfrm>
          <a:prstGeom prst="rect">
            <a:avLst/>
          </a:prstGeom>
          <a:noFill/>
          <a:ln>
            <a:noFill/>
          </a:ln>
          <a:effectLst>
            <a:outerShdw blurRad="44450" dist="27940" dir="5400000" algn="ctr">
              <a:srgbClr val="000000">
                <a:alpha val="32000"/>
              </a:srgbClr>
            </a:outerShdw>
          </a:effectLst>
          <a:scene3d>
            <a:camera prst="perspectiveContrastingRightFacing"/>
            <a:lightRig rig="balanced" dir="t">
              <a:rot lat="0" lon="0" rev="8700000"/>
            </a:lightRig>
          </a:scene3d>
          <a:sp3d>
            <a:bevelT w="190500" h="38100" prst="coolSlant"/>
          </a:sp3d>
        </p:spPr>
      </p:pic>
      <p:pic>
        <p:nvPicPr>
          <p:cNvPr id="1028" name="Picture 4" descr="http://t3.gstatic.com/images?q=tbn:ANd9GcQhRJzeG_PcuG9I0fEI6SYlk5wXsxproopPlQzT5XJbuQU-IPEwEA"/>
          <p:cNvPicPr>
            <a:picLocks noChangeAspect="1" noChangeArrowheads="1"/>
          </p:cNvPicPr>
          <p:nvPr/>
        </p:nvPicPr>
        <p:blipFill>
          <a:blip r:embed="rId3" cstate="print"/>
          <a:srcRect/>
          <a:stretch>
            <a:fillRect/>
          </a:stretch>
        </p:blipFill>
        <p:spPr bwMode="auto">
          <a:xfrm>
            <a:off x="2483768" y="2924944"/>
            <a:ext cx="4248472" cy="3411652"/>
          </a:xfrm>
          <a:prstGeom prst="rect">
            <a:avLst/>
          </a:prstGeom>
          <a:noFill/>
          <a:ln>
            <a:noFill/>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9" name="Picture 5" descr="http://blogs.reuters.com/faithworld/files/2010/09/westminster-pope.jpg"/>
          <p:cNvPicPr>
            <a:picLocks noChangeAspect="1" noChangeArrowheads="1"/>
          </p:cNvPicPr>
          <p:nvPr/>
        </p:nvPicPr>
        <p:blipFill>
          <a:blip r:embed="rId2" cstate="print"/>
          <a:srcRect/>
          <a:stretch>
            <a:fillRect/>
          </a:stretch>
        </p:blipFill>
        <p:spPr bwMode="auto">
          <a:xfrm>
            <a:off x="5004048" y="188640"/>
            <a:ext cx="3431704" cy="4400551"/>
          </a:xfrm>
          <a:prstGeom prst="rect">
            <a:avLst/>
          </a:prstGeom>
          <a:noFill/>
          <a:ln>
            <a:noFill/>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pic>
      <p:sp>
        <p:nvSpPr>
          <p:cNvPr id="57345" name="Rectangle 1"/>
          <p:cNvSpPr>
            <a:spLocks noChangeArrowheads="1"/>
          </p:cNvSpPr>
          <p:nvPr/>
        </p:nvSpPr>
        <p:spPr bwMode="auto">
          <a:xfrm>
            <a:off x="539552" y="307393"/>
            <a:ext cx="4752528" cy="415498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scene3d>
              <a:camera prst="perspectiveContrastingRightFacing"/>
              <a:lightRig rig="threePt" dir="t"/>
            </a:scene3d>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000" b="0" i="1" u="none" strike="noStrike" cap="none" normalizeH="0" baseline="0" dirty="0" smtClean="0">
                <a:ln>
                  <a:noFill/>
                </a:ln>
                <a:effectLst>
                  <a:glow rad="101600">
                    <a:srgbClr val="C00000">
                      <a:alpha val="60000"/>
                    </a:srgbClr>
                  </a:glow>
                </a:effectLst>
                <a:latin typeface="Times New Roman" pitchFamily="18" charset="0"/>
                <a:ea typeface="Calibri" pitchFamily="34" charset="0"/>
                <a:cs typeface="Times New Roman" pitchFamily="18" charset="0"/>
              </a:rPr>
              <a:t>"In particular, I recall the figure of St. Thomas More, the great English scholar and statesman, who is admired by believers  and non-believers alike for the integrity with which he followed his conscience,  even at the cost of displeasing the sovereign whose 'good servant' he was, because he chose to </a:t>
            </a:r>
            <a:r>
              <a:rPr kumimoji="0" lang="en-GB" sz="2000" b="0" i="1" u="none" strike="noStrike" cap="none" normalizeH="0" baseline="0" dirty="0" smtClean="0">
                <a:ln>
                  <a:noFill/>
                </a:ln>
                <a:effectLst>
                  <a:glow rad="101600">
                    <a:srgbClr val="C00000">
                      <a:alpha val="60000"/>
                    </a:srgbClr>
                  </a:glow>
                  <a:reflection blurRad="6350" stA="50000" endA="300" endPos="50000" dist="60007" dir="5400000" sy="-100000" algn="bl" rotWithShape="0"/>
                </a:effectLst>
                <a:latin typeface="Times New Roman" pitchFamily="18" charset="0"/>
                <a:ea typeface="Calibri" pitchFamily="34" charset="0"/>
                <a:cs typeface="Times New Roman" pitchFamily="18" charset="0"/>
              </a:rPr>
              <a:t>serve God first.</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GB" sz="2000" b="0" i="1" u="none" strike="noStrike" cap="none" normalizeH="0" baseline="0" dirty="0" smtClean="0">
              <a:ln>
                <a:noFill/>
              </a:ln>
              <a:effectLst>
                <a:glow rad="101600">
                  <a:srgbClr val="C00000">
                    <a:alpha val="60000"/>
                  </a:srgbClr>
                </a:glow>
              </a:effectLst>
              <a:latin typeface="Times New Roman" pitchFamily="18"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GB" sz="2000" b="0" i="1" u="none" strike="noStrike" cap="none" normalizeH="0" baseline="0" dirty="0" smtClean="0">
                <a:ln>
                  <a:noFill/>
                </a:ln>
                <a:effectLst>
                  <a:glow rad="101600">
                    <a:srgbClr val="C00000">
                      <a:alpha val="60000"/>
                    </a:srgbClr>
                  </a:glow>
                </a:effectLst>
                <a:latin typeface="Times New Roman" pitchFamily="18" charset="0"/>
                <a:ea typeface="Calibri" pitchFamily="34" charset="0"/>
                <a:cs typeface="Times New Roman" pitchFamily="18" charset="0"/>
              </a:rPr>
              <a:t> “The dilemma which faced More in those difficult times,  the perennial question of the </a:t>
            </a:r>
            <a:r>
              <a:rPr kumimoji="0" lang="en-GB" sz="2000" b="0" i="1" u="none" strike="noStrike" cap="none" normalizeH="0" baseline="0" dirty="0" smtClean="0">
                <a:ln>
                  <a:noFill/>
                </a:ln>
                <a:effectLst>
                  <a:glow rad="101600">
                    <a:srgbClr val="C00000">
                      <a:alpha val="60000"/>
                    </a:srgbClr>
                  </a:glow>
                  <a:reflection blurRad="6350" stA="50000" endA="300" endPos="50000" dist="60007" dir="5400000" sy="-100000" algn="bl" rotWithShape="0"/>
                </a:effectLst>
                <a:latin typeface="Times New Roman" pitchFamily="18" charset="0"/>
                <a:ea typeface="Calibri" pitchFamily="34" charset="0"/>
                <a:cs typeface="Times New Roman" pitchFamily="18" charset="0"/>
              </a:rPr>
              <a:t>relationship between what is owed to Caesar and what is owed to God</a:t>
            </a:r>
            <a:r>
              <a:rPr kumimoji="0" lang="en-GB" sz="2000" b="0" i="1" u="none" strike="noStrike" cap="none" normalizeH="0" baseline="0" dirty="0" smtClean="0">
                <a:ln>
                  <a:noFill/>
                </a:ln>
                <a:effectLst>
                  <a:glow rad="101600">
                    <a:srgbClr val="C00000">
                      <a:alpha val="60000"/>
                    </a:srgbClr>
                  </a:glow>
                  <a:reflection blurRad="6350" stA="50000" endA="300" endPos="50000" dist="60007" dir="5400000" sy="-100000" algn="bl" rotWithShape="0"/>
                </a:effectLst>
                <a:latin typeface="Calibri"/>
                <a:ea typeface="Calibri" pitchFamily="34" charset="0"/>
                <a:cs typeface="Times New Roman" pitchFamily="18" charset="0"/>
              </a:rPr>
              <a:t>”</a:t>
            </a:r>
            <a:r>
              <a:rPr kumimoji="0" lang="en-GB" sz="2400" b="0" i="0" u="none" strike="noStrike" cap="none" normalizeH="0" baseline="0" dirty="0" smtClean="0">
                <a:ln>
                  <a:noFill/>
                </a:ln>
                <a:effectLst>
                  <a:glow rad="101600">
                    <a:srgbClr val="C00000">
                      <a:alpha val="60000"/>
                    </a:srgbClr>
                  </a:glow>
                  <a:reflection blurRad="6350" stA="50000" endA="300" endPos="50000" dist="60007" dir="5400000" sy="-100000" algn="bl" rotWithShape="0"/>
                </a:effectLst>
                <a:latin typeface="Calibri" pitchFamily="34" charset="0"/>
                <a:ea typeface="Calibri" pitchFamily="34" charset="0"/>
                <a:cs typeface="Times New Roman" pitchFamily="18" charset="0"/>
              </a:rPr>
              <a:t> </a:t>
            </a:r>
            <a:endParaRPr kumimoji="0" lang="en-GB" sz="2400" b="0" i="0" u="none" strike="noStrike" cap="none" normalizeH="0" baseline="0" dirty="0" smtClean="0">
              <a:ln>
                <a:noFill/>
              </a:ln>
              <a:effectLst>
                <a:glow rad="101600">
                  <a:srgbClr val="C00000">
                    <a:alpha val="60000"/>
                  </a:srgbClr>
                </a:glow>
                <a:reflection blurRad="6350" stA="50000" endA="300" endPos="50000" dist="60007" dir="5400000" sy="-100000" algn="bl" rotWithShape="0"/>
              </a:effectLst>
              <a:latin typeface="Arial" pitchFamily="34" charset="0"/>
              <a:cs typeface="Arial" pitchFamily="34" charset="0"/>
            </a:endParaRPr>
          </a:p>
        </p:txBody>
      </p:sp>
      <p:pic>
        <p:nvPicPr>
          <p:cNvPr id="57347" name="Picture 3" descr="http://t0.gstatic.com/images?q=tbn:ANd9GcQ_kW_3mpootki4u23_qCENBPGJf8_fNmQ4JbIlla5rKYqPldPI"/>
          <p:cNvPicPr>
            <a:picLocks noChangeAspect="1" noChangeArrowheads="1"/>
          </p:cNvPicPr>
          <p:nvPr/>
        </p:nvPicPr>
        <p:blipFill>
          <a:blip r:embed="rId3" cstate="print"/>
          <a:srcRect/>
          <a:stretch>
            <a:fillRect/>
          </a:stretch>
        </p:blipFill>
        <p:spPr bwMode="auto">
          <a:xfrm>
            <a:off x="2627784" y="3545632"/>
            <a:ext cx="3312368" cy="3312368"/>
          </a:xfrm>
          <a:prstGeom prst="rect">
            <a:avLst/>
          </a:prstGeom>
          <a:noFill/>
          <a:ln w="34925">
            <a:solidFill>
              <a:srgbClr val="FFFFFF"/>
            </a:solidFill>
          </a:ln>
          <a:effectLst>
            <a:outerShdw blurRad="317500" dir="2700000" algn="ctr">
              <a:srgbClr val="000000">
                <a:alpha val="43000"/>
              </a:srgbClr>
            </a:outerShdw>
          </a:effectLst>
          <a:scene3d>
            <a:camera prst="perspectiveFront" fov="2700000">
              <a:rot lat="19086000" lon="19067999" rev="3108000"/>
            </a:camera>
            <a:lightRig rig="threePt" dir="t">
              <a:rot lat="0" lon="0" rev="0"/>
            </a:lightRig>
          </a:scene3d>
          <a:sp3d extrusionH="38100" prstMaterial="clear">
            <a:bevelT w="260350" h="50800" prst="softRound"/>
            <a:bevelB prst="softRound"/>
          </a:sp3d>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584" y="404664"/>
            <a:ext cx="8229600" cy="1399032"/>
          </a:xfrm>
        </p:spPr>
        <p:txBody>
          <a:bodyPr>
            <a:scene3d>
              <a:camera prst="perspectiveContrastingRightFacing"/>
              <a:lightRig rig="threePt" dir="t"/>
            </a:scene3d>
          </a:bodyPr>
          <a:lstStyle/>
          <a:p>
            <a:r>
              <a:rPr lang="en-GB"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The King’s Good Servant But God’s First</a:t>
            </a:r>
            <a:endParaRPr lang="en-GB"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pic>
        <p:nvPicPr>
          <p:cNvPr id="58370" name="Picture 2" descr="http://3.bp.blogspot.com/_RMP5gGGaNA0/TB_5MM_l0FI/AAAAAAAAEYY/5rv-GNuqcfk/s1600/More_Confronts_Wolsey.jpg"/>
          <p:cNvPicPr>
            <a:picLocks noChangeAspect="1" noChangeArrowheads="1"/>
          </p:cNvPicPr>
          <p:nvPr/>
        </p:nvPicPr>
        <p:blipFill>
          <a:blip r:embed="rId2" cstate="print"/>
          <a:srcRect/>
          <a:stretch>
            <a:fillRect/>
          </a:stretch>
        </p:blipFill>
        <p:spPr bwMode="auto">
          <a:xfrm>
            <a:off x="899592" y="692696"/>
            <a:ext cx="7703497" cy="4536504"/>
          </a:xfrm>
          <a:prstGeom prst="rect">
            <a:avLst/>
          </a:prstGeom>
          <a:noFill/>
          <a:ln w="34925">
            <a:solidFill>
              <a:srgbClr val="FFFFFF"/>
            </a:solidFill>
          </a:ln>
          <a:effectLst>
            <a:outerShdw blurRad="317500" dir="2700000" algn="ctr">
              <a:srgbClr val="000000">
                <a:alpha val="43000"/>
              </a:srgbClr>
            </a:outerShdw>
          </a:effectLst>
          <a:scene3d>
            <a:camera prst="perspectiveFront" fov="2700000">
              <a:rot lat="19086000" lon="19067999" rev="3108000"/>
            </a:camera>
            <a:lightRig rig="threePt" dir="t">
              <a:rot lat="0" lon="0" rev="0"/>
            </a:lightRig>
          </a:scene3d>
          <a:sp3d extrusionH="38100" prstMaterial="clear">
            <a:bevelT w="260350" h="50800" prst="softRound"/>
            <a:bevelB prst="softRound"/>
          </a:sp3d>
        </p:spPr>
      </p:pic>
      <p:sp>
        <p:nvSpPr>
          <p:cNvPr id="58371" name="Rectangle 3"/>
          <p:cNvSpPr>
            <a:spLocks noChangeArrowheads="1"/>
          </p:cNvSpPr>
          <p:nvPr/>
        </p:nvSpPr>
        <p:spPr bwMode="auto">
          <a:xfrm>
            <a:off x="251520" y="6093296"/>
            <a:ext cx="8676456"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0" i="1" u="none" strike="noStrike" cap="none" normalizeH="0" baseline="0" dirty="0" smtClean="0">
                <a:ln>
                  <a:noFill/>
                </a:ln>
                <a:effectLst>
                  <a:glow rad="101600">
                    <a:srgbClr val="C00000">
                      <a:alpha val="60000"/>
                    </a:srgbClr>
                  </a:glow>
                </a:effectLst>
                <a:latin typeface="Times New Roman" pitchFamily="18" charset="0"/>
                <a:ea typeface="Calibri" pitchFamily="34" charset="0"/>
                <a:cs typeface="Times New Roman" pitchFamily="18" charset="0"/>
              </a:rPr>
              <a:t>"Religion, in other words, is not a problem for legislators to solve, but a vital contributor to the national conversation.</a:t>
            </a:r>
            <a:r>
              <a:rPr kumimoji="0" lang="en-GB" sz="1800" b="0" i="1" u="none" strike="noStrike" cap="none" normalizeH="0" baseline="0" dirty="0" smtClean="0">
                <a:ln>
                  <a:noFill/>
                </a:ln>
                <a:effectLst>
                  <a:glow rad="101600">
                    <a:srgbClr val="C00000">
                      <a:alpha val="60000"/>
                    </a:srgbClr>
                  </a:glow>
                </a:effectLst>
                <a:latin typeface="Calibri"/>
                <a:ea typeface="Calibri" pitchFamily="34" charset="0"/>
                <a:cs typeface="Times New Roman" pitchFamily="18" charset="0"/>
              </a:rPr>
              <a:t>”</a:t>
            </a:r>
            <a:endParaRPr kumimoji="0" lang="en-GB" sz="1800" b="0" i="0" u="none" strike="noStrike" cap="none" normalizeH="0" baseline="0" dirty="0" smtClean="0">
              <a:ln>
                <a:noFill/>
              </a:ln>
              <a:effectLst>
                <a:glow rad="101600">
                  <a:srgbClr val="C00000">
                    <a:alpha val="60000"/>
                  </a:srgbClr>
                </a:glow>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2" descr="http://www.marysdowryproductions.org/shop/images/new-campion-cover-small.jpg"/>
          <p:cNvPicPr>
            <a:picLocks noChangeAspect="1" noChangeArrowheads="1"/>
          </p:cNvPicPr>
          <p:nvPr/>
        </p:nvPicPr>
        <p:blipFill>
          <a:blip r:embed="rId2" cstate="print"/>
          <a:srcRect/>
          <a:stretch>
            <a:fillRect/>
          </a:stretch>
        </p:blipFill>
        <p:spPr bwMode="auto">
          <a:xfrm>
            <a:off x="1691680" y="332656"/>
            <a:ext cx="5328592" cy="5777915"/>
          </a:xfrm>
          <a:prstGeom prst="rect">
            <a:avLst/>
          </a:prstGeom>
          <a:noFill/>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2" descr="http://ecx.images-amazon.com/images/I/717QJF10APL._SL500_AA300_.gif"/>
          <p:cNvPicPr>
            <a:picLocks noChangeAspect="1" noChangeArrowheads="1"/>
          </p:cNvPicPr>
          <p:nvPr/>
        </p:nvPicPr>
        <p:blipFill>
          <a:blip r:embed="rId2" cstate="print"/>
          <a:srcRect/>
          <a:stretch>
            <a:fillRect/>
          </a:stretch>
        </p:blipFill>
        <p:spPr bwMode="auto">
          <a:xfrm>
            <a:off x="0" y="620688"/>
            <a:ext cx="3240360" cy="3600400"/>
          </a:xfrm>
          <a:prstGeom prst="rect">
            <a:avLst/>
          </a:prstGeom>
          <a:noFill/>
          <a:effectLst>
            <a:reflection blurRad="6350" stA="52000" endA="300" endPos="35000" dir="5400000" sy="-100000" algn="bl" rotWithShape="0"/>
          </a:effectLst>
          <a:scene3d>
            <a:camera prst="orthographicFront"/>
            <a:lightRig rig="threePt" dir="t"/>
          </a:scene3d>
          <a:sp3d>
            <a:bevelT/>
          </a:sp3d>
        </p:spPr>
      </p:pic>
      <p:sp>
        <p:nvSpPr>
          <p:cNvPr id="60419" name="Rectangle 3"/>
          <p:cNvSpPr>
            <a:spLocks noChangeArrowheads="1"/>
          </p:cNvSpPr>
          <p:nvPr/>
        </p:nvSpPr>
        <p:spPr bwMode="auto">
          <a:xfrm>
            <a:off x="1619672" y="4692719"/>
            <a:ext cx="6984776" cy="147732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0" i="1" u="none" strike="noStrike" cap="none" normalizeH="0" baseline="0" dirty="0" smtClean="0">
                <a:ln>
                  <a:noFill/>
                </a:ln>
                <a:effectLst/>
                <a:latin typeface="Calibri" pitchFamily="34" charset="0"/>
                <a:ea typeface="Calibri" pitchFamily="34" charset="0"/>
                <a:cs typeface="Times New Roman" pitchFamily="18" charset="0"/>
              </a:rPr>
              <a:t>“I protest before God and His holy angels, before Heaven and earth, before the world and this bar whereat I stand,</a:t>
            </a:r>
          </a:p>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0" i="1" u="none" strike="noStrike" cap="none" normalizeH="0" baseline="0" dirty="0" smtClean="0">
                <a:ln>
                  <a:noFill/>
                </a:ln>
                <a:effectLst/>
                <a:latin typeface="Calibri" pitchFamily="34" charset="0"/>
                <a:ea typeface="Calibri" pitchFamily="34" charset="0"/>
                <a:cs typeface="Times New Roman" pitchFamily="18" charset="0"/>
              </a:rPr>
              <a:t> which is but a small resemblance of the terrible judgment of the next life, </a:t>
            </a:r>
          </a:p>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0" i="1" u="none" strike="noStrike" cap="none" normalizeH="0" baseline="0" dirty="0" smtClean="0">
                <a:ln>
                  <a:noFill/>
                </a:ln>
                <a:effectLst/>
                <a:latin typeface="Calibri" pitchFamily="34" charset="0"/>
                <a:ea typeface="Calibri" pitchFamily="34" charset="0"/>
                <a:cs typeface="Times New Roman" pitchFamily="18" charset="0"/>
              </a:rPr>
              <a:t>that I am not guilty of any part of the treason contained in the indictment, or of any other treason whatever.”</a:t>
            </a:r>
            <a:endParaRPr kumimoji="0" lang="en-GB" sz="1800" b="0" i="0" u="none" strike="noStrike" cap="none" normalizeH="0" baseline="0" dirty="0" smtClean="0">
              <a:ln>
                <a:noFill/>
              </a:ln>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36096" y="404664"/>
            <a:ext cx="3250704" cy="5976664"/>
          </a:xfrm>
        </p:spPr>
        <p:txBody>
          <a:bodyPr>
            <a:noAutofit/>
          </a:bodyPr>
          <a:lstStyle/>
          <a:p>
            <a:r>
              <a:rPr lang="en-GB" sz="1600" i="1" dirty="0" smtClean="0"/>
              <a:t>“The only thing that we now have to say is, that if our religion do make us traitors, we are worthy to be condemned; but otherwise are and have been, as good subjects as ever the Queen had.  In condemning us, you condemn all your own ancestors, all our ancient bishops and kings, all that was once the glory of England -- the island of saints, and the most devoted child of the See of Peter.</a:t>
            </a:r>
            <a:r>
              <a:rPr lang="en-GB" sz="1600" dirty="0" smtClean="0"/>
              <a:t/>
            </a:r>
            <a:br>
              <a:rPr lang="en-GB" sz="1600" dirty="0" smtClean="0"/>
            </a:br>
            <a:r>
              <a:rPr lang="en-GB" sz="1600" i="1" dirty="0" smtClean="0"/>
              <a:t>  "God lives; posterity will live; their judgment is not so liable to corruption as that of those who are now going to sentence us to death.” </a:t>
            </a:r>
            <a:r>
              <a:rPr lang="en-GB" sz="1600" dirty="0" smtClean="0"/>
              <a:t/>
            </a:r>
            <a:br>
              <a:rPr lang="en-GB" sz="1600" dirty="0" smtClean="0"/>
            </a:br>
            <a:endParaRPr lang="en-GB" sz="1600" dirty="0"/>
          </a:p>
        </p:txBody>
      </p:sp>
      <p:pic>
        <p:nvPicPr>
          <p:cNvPr id="61442" name="Picture 2" descr="http://www.regnumnovum.com/wp-content/uploads/2010/12/Edmund-Campions-Martyrdom1.jpg"/>
          <p:cNvPicPr>
            <a:picLocks noChangeAspect="1" noChangeArrowheads="1"/>
          </p:cNvPicPr>
          <p:nvPr/>
        </p:nvPicPr>
        <p:blipFill>
          <a:blip r:embed="rId2" cstate="print"/>
          <a:srcRect/>
          <a:stretch>
            <a:fillRect/>
          </a:stretch>
        </p:blipFill>
        <p:spPr bwMode="auto">
          <a:xfrm>
            <a:off x="611560" y="332656"/>
            <a:ext cx="4286250" cy="6192688"/>
          </a:xfrm>
          <a:prstGeom prst="rect">
            <a:avLst/>
          </a:prstGeom>
          <a:ln>
            <a:noFill/>
          </a:ln>
          <a:effectLst>
            <a:outerShdw blurRad="190500" algn="tl" rotWithShape="0">
              <a:srgbClr val="000000">
                <a:alpha val="70000"/>
              </a:srgbClr>
            </a:outerShdw>
          </a:effec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2" descr="http://khanya.files.wordpress.com/2010/11/apartheidposter.gif"/>
          <p:cNvPicPr>
            <a:picLocks noChangeAspect="1" noChangeArrowheads="1"/>
          </p:cNvPicPr>
          <p:nvPr/>
        </p:nvPicPr>
        <p:blipFill>
          <a:blip r:embed="rId2" cstate="print"/>
          <a:srcRect/>
          <a:stretch>
            <a:fillRect/>
          </a:stretch>
        </p:blipFill>
        <p:spPr bwMode="auto">
          <a:xfrm>
            <a:off x="2555776" y="404664"/>
            <a:ext cx="4048125" cy="5934075"/>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2" descr="http://t1.gstatic.com/images?q=tbn:ANd9GcR5Gz2fK8NH5UBtKu0QWRd5jFPeg9yl1mDb6mWFR8C30Q71wvBP8ZHFb8Zgfw"/>
          <p:cNvPicPr>
            <a:picLocks noChangeAspect="1" noChangeArrowheads="1"/>
          </p:cNvPicPr>
          <p:nvPr/>
        </p:nvPicPr>
        <p:blipFill>
          <a:blip r:embed="rId2" cstate="print"/>
          <a:srcRect/>
          <a:stretch>
            <a:fillRect/>
          </a:stretch>
        </p:blipFill>
        <p:spPr bwMode="auto">
          <a:xfrm>
            <a:off x="179512" y="1052736"/>
            <a:ext cx="2419350" cy="4032448"/>
          </a:xfrm>
          <a:prstGeom prst="rect">
            <a:avLst/>
          </a:prstGeom>
          <a:noFill/>
          <a:ln>
            <a:noFill/>
          </a:ln>
          <a:effectLst>
            <a:outerShdw blurRad="107950" dist="12700" dir="5400000" algn="ctr">
              <a:srgbClr val="000000"/>
            </a:outerShdw>
          </a:effectLst>
          <a:scene3d>
            <a:camera prst="perspectiveContrastingRightFacing"/>
            <a:lightRig rig="threePt" dir="t"/>
          </a:scene3d>
          <a:sp3d>
            <a:bevelT/>
          </a:sp3d>
        </p:spPr>
      </p:pic>
      <p:pic>
        <p:nvPicPr>
          <p:cNvPr id="63492" name="Picture 4" descr="http://www.toptenz.net/wp-content/uploads/2012/01/I-Have-a-Dream.jpg"/>
          <p:cNvPicPr>
            <a:picLocks noChangeAspect="1" noChangeArrowheads="1"/>
          </p:cNvPicPr>
          <p:nvPr/>
        </p:nvPicPr>
        <p:blipFill>
          <a:blip r:embed="rId3" cstate="print"/>
          <a:srcRect/>
          <a:stretch>
            <a:fillRect/>
          </a:stretch>
        </p:blipFill>
        <p:spPr bwMode="auto">
          <a:xfrm>
            <a:off x="2699792" y="476672"/>
            <a:ext cx="4032448" cy="5622571"/>
          </a:xfrm>
          <a:prstGeom prst="rect">
            <a:avLst/>
          </a:prstGeom>
          <a:noFill/>
          <a:ln w="34925">
            <a:solidFill>
              <a:srgbClr val="FFFFFF"/>
            </a:solidFill>
          </a:ln>
          <a:effectLst>
            <a:outerShdw blurRad="317500" dir="2700000" algn="ctr">
              <a:srgbClr val="000000">
                <a:alpha val="43000"/>
              </a:srgbClr>
            </a:outerShdw>
          </a:effectLst>
          <a:scene3d>
            <a:camera prst="perspectiveFront" fov="2700000">
              <a:rot lat="19086000" lon="19067999" rev="3108000"/>
            </a:camera>
            <a:lightRig rig="threePt" dir="t">
              <a:rot lat="0" lon="0" rev="0"/>
            </a:lightRig>
          </a:scene3d>
          <a:sp3d extrusionH="38100" prstMaterial="clear">
            <a:bevelT w="260350" h="50800" prst="softRound"/>
            <a:bevelB prst="softRound"/>
          </a:sp3d>
        </p:spPr>
      </p:pic>
      <p:pic>
        <p:nvPicPr>
          <p:cNvPr id="63494" name="Picture 6" descr="http://www.relevantmagazine.com/images/stories/article-bonhoeffer.jpg"/>
          <p:cNvPicPr>
            <a:picLocks noChangeAspect="1" noChangeArrowheads="1"/>
          </p:cNvPicPr>
          <p:nvPr/>
        </p:nvPicPr>
        <p:blipFill>
          <a:blip r:embed="rId4" cstate="print"/>
          <a:srcRect/>
          <a:stretch>
            <a:fillRect/>
          </a:stretch>
        </p:blipFill>
        <p:spPr bwMode="auto">
          <a:xfrm>
            <a:off x="4139952" y="2060848"/>
            <a:ext cx="4369668" cy="4369668"/>
          </a:xfrm>
          <a:prstGeom prst="rect">
            <a:avLst/>
          </a:prstGeom>
          <a:noFill/>
          <a:ln>
            <a:noFill/>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6" name="Picture 4" descr="http://cille85.files.wordpress.com/2009/04/adolf-hitler.jpg"/>
          <p:cNvPicPr>
            <a:picLocks noChangeAspect="1" noChangeArrowheads="1"/>
          </p:cNvPicPr>
          <p:nvPr/>
        </p:nvPicPr>
        <p:blipFill>
          <a:blip r:embed="rId2" cstate="print"/>
          <a:srcRect/>
          <a:stretch>
            <a:fillRect/>
          </a:stretch>
        </p:blipFill>
        <p:spPr bwMode="auto">
          <a:xfrm>
            <a:off x="2483768" y="-243408"/>
            <a:ext cx="4824536" cy="5862484"/>
          </a:xfrm>
          <a:prstGeom prst="rect">
            <a:avLst/>
          </a:prstGeom>
          <a:noFill/>
          <a:ln w="34925">
            <a:solidFill>
              <a:srgbClr val="FFFFFF"/>
            </a:solidFill>
          </a:ln>
          <a:effectLst>
            <a:outerShdw blurRad="317500" dir="2700000" algn="ctr">
              <a:srgbClr val="000000">
                <a:alpha val="43000"/>
              </a:srgbClr>
            </a:outerShdw>
          </a:effectLst>
          <a:scene3d>
            <a:camera prst="perspectiveFront" fov="2700000">
              <a:rot lat="19086000" lon="19067999" rev="3108000"/>
            </a:camera>
            <a:lightRig rig="threePt" dir="t">
              <a:rot lat="0" lon="0" rev="0"/>
            </a:lightRig>
          </a:scene3d>
          <a:sp3d extrusionH="38100" prstMaterial="clear">
            <a:bevelT w="260350" h="50800" prst="softRound"/>
            <a:bevelB prst="softRound"/>
          </a:sp3d>
        </p:spPr>
      </p:pic>
      <p:pic>
        <p:nvPicPr>
          <p:cNvPr id="64514" name="Picture 2" descr="http://www.novascotiascott.com/wp-content/uploads/2008/12/stalin2.jpg"/>
          <p:cNvPicPr>
            <a:picLocks noChangeAspect="1" noChangeArrowheads="1"/>
          </p:cNvPicPr>
          <p:nvPr/>
        </p:nvPicPr>
        <p:blipFill>
          <a:blip r:embed="rId3" cstate="print"/>
          <a:srcRect/>
          <a:stretch>
            <a:fillRect/>
          </a:stretch>
        </p:blipFill>
        <p:spPr bwMode="auto">
          <a:xfrm>
            <a:off x="323528" y="620688"/>
            <a:ext cx="2286000" cy="3590926"/>
          </a:xfrm>
          <a:prstGeom prst="rect">
            <a:avLst/>
          </a:prstGeom>
          <a:noFill/>
          <a:scene3d>
            <a:camera prst="perspectiveContrastingRightFacing"/>
            <a:lightRig rig="threePt" dir="t"/>
          </a:scene3d>
        </p:spPr>
      </p:pic>
      <p:pic>
        <p:nvPicPr>
          <p:cNvPr id="64518" name="Picture 6" descr="http://www.canvaz.com/mao/mao-104.jpg"/>
          <p:cNvPicPr>
            <a:picLocks noChangeAspect="1" noChangeArrowheads="1"/>
          </p:cNvPicPr>
          <p:nvPr/>
        </p:nvPicPr>
        <p:blipFill>
          <a:blip r:embed="rId4" cstate="print"/>
          <a:srcRect/>
          <a:stretch>
            <a:fillRect/>
          </a:stretch>
        </p:blipFill>
        <p:spPr bwMode="auto">
          <a:xfrm>
            <a:off x="5220072" y="2420888"/>
            <a:ext cx="3269357" cy="4178092"/>
          </a:xfrm>
          <a:prstGeom prst="rect">
            <a:avLst/>
          </a:prstGeom>
          <a:noFill/>
          <a:ln>
            <a:noFill/>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8" name="Picture 2" descr="http://www.badgecollectorscircle.co.uk/assets/badges/user/18_1308058734_984_300_300.JPG"/>
          <p:cNvPicPr>
            <a:picLocks noChangeAspect="1" noChangeArrowheads="1"/>
          </p:cNvPicPr>
          <p:nvPr/>
        </p:nvPicPr>
        <p:blipFill>
          <a:blip r:embed="rId2" cstate="print"/>
          <a:srcRect/>
          <a:stretch>
            <a:fillRect/>
          </a:stretch>
        </p:blipFill>
        <p:spPr bwMode="auto">
          <a:xfrm>
            <a:off x="683568" y="836712"/>
            <a:ext cx="3312368" cy="4081636"/>
          </a:xfrm>
          <a:prstGeom prst="rect">
            <a:avLst/>
          </a:prstGeom>
          <a:noFill/>
          <a:ln>
            <a:noFill/>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pic>
      <p:pic>
        <p:nvPicPr>
          <p:cNvPr id="65540" name="Picture 4" descr="http://www.assistnews.net/images10/Dan%20Wooding,%20Ray%20Barnett%20and%20Cindy%20Kent%20hed%20Siberian%20Seven%20march%20in%20London.JPG"/>
          <p:cNvPicPr>
            <a:picLocks noChangeAspect="1" noChangeArrowheads="1"/>
          </p:cNvPicPr>
          <p:nvPr/>
        </p:nvPicPr>
        <p:blipFill>
          <a:blip r:embed="rId3" cstate="print"/>
          <a:srcRect/>
          <a:stretch>
            <a:fillRect/>
          </a:stretch>
        </p:blipFill>
        <p:spPr bwMode="auto">
          <a:xfrm>
            <a:off x="3779912" y="1700808"/>
            <a:ext cx="4667813" cy="4104456"/>
          </a:xfrm>
          <a:prstGeom prst="rect">
            <a:avLst/>
          </a:prstGeom>
          <a:noFill/>
          <a:ln>
            <a:noFill/>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scene3d>
              <a:camera prst="perspectiveHeroicExtremeLeftFacing"/>
              <a:lightRig rig="threePt" dir="t"/>
            </a:scene3d>
          </a:bodyPr>
          <a:lstStyle/>
          <a:p>
            <a:r>
              <a:rPr lang="en-GB" dirty="0" smtClean="0"/>
              <a:t>Ukraine: with Ivan gel and Bishop Vasylyk</a:t>
            </a:r>
            <a:endParaRPr lang="en-GB" dirty="0"/>
          </a:p>
        </p:txBody>
      </p:sp>
      <p:pic>
        <p:nvPicPr>
          <p:cNvPr id="66562" name="Picture 2" descr="http://t1.gstatic.com/images?q=tbn:ANd9GcQw06vfWV-7h-ZecVPny3aW_5m-neA1eaavdszaFZTTZqYPKGpAbObXyZRJ"/>
          <p:cNvPicPr>
            <a:picLocks noChangeAspect="1" noChangeArrowheads="1"/>
          </p:cNvPicPr>
          <p:nvPr/>
        </p:nvPicPr>
        <p:blipFill>
          <a:blip r:embed="rId2" cstate="print"/>
          <a:srcRect l="9756" t="3279" r="9756" b="3279"/>
          <a:stretch>
            <a:fillRect/>
          </a:stretch>
        </p:blipFill>
        <p:spPr bwMode="auto">
          <a:xfrm>
            <a:off x="6156176" y="2132856"/>
            <a:ext cx="2376264" cy="4104456"/>
          </a:xfrm>
          <a:prstGeom prst="rect">
            <a:avLst/>
          </a:prstGeom>
          <a:noFill/>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pic>
      <p:pic>
        <p:nvPicPr>
          <p:cNvPr id="66563" name="Picture 3" descr="C:\Users\ALTOND\Desktop\Archive\1986 Ukraine With Ivan Gel and Bishop Vasylyk before addressing a huge protest meeting in Lvov - 85.jpg"/>
          <p:cNvPicPr>
            <a:picLocks noChangeAspect="1" noChangeArrowheads="1"/>
          </p:cNvPicPr>
          <p:nvPr/>
        </p:nvPicPr>
        <p:blipFill>
          <a:blip r:embed="rId3" cstate="print"/>
          <a:srcRect/>
          <a:stretch>
            <a:fillRect/>
          </a:stretch>
        </p:blipFill>
        <p:spPr bwMode="auto">
          <a:xfrm>
            <a:off x="323528" y="1772816"/>
            <a:ext cx="5426124" cy="4257402"/>
          </a:xfrm>
          <a:prstGeom prst="rect">
            <a:avLst/>
          </a:prstGeom>
          <a:noFill/>
          <a:ln>
            <a:noFill/>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1"/>
          <p:cNvSpPr>
            <a:spLocks noChangeArrowheads="1"/>
          </p:cNvSpPr>
          <p:nvPr/>
        </p:nvSpPr>
        <p:spPr bwMode="auto">
          <a:xfrm>
            <a:off x="1043608" y="780488"/>
            <a:ext cx="7416825" cy="224676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800" b="0" i="0" u="none" strike="noStrike" cap="none" normalizeH="0" baseline="0" dirty="0" smtClean="0">
                <a:ln>
                  <a:noFill/>
                </a:ln>
                <a:effectLst/>
                <a:latin typeface="Times New Roman" pitchFamily="18" charset="0"/>
                <a:ea typeface="Arial Unicode MS" pitchFamily="34" charset="-128"/>
                <a:cs typeface="Times New Roman" pitchFamily="18" charset="0"/>
              </a:rPr>
              <a:t>Shadrach, Meshach, and Abed-Nego (Daniel 3)</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2800" b="0" i="0" u="none" strike="noStrike" cap="none" normalizeH="0" baseline="0" dirty="0" smtClean="0">
              <a:ln>
                <a:noFill/>
              </a:ln>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GB" sz="2800" b="0" i="0" u="none" strike="noStrike" cap="none" normalizeH="0" baseline="0" dirty="0" smtClean="0">
                <a:ln>
                  <a:noFill/>
                </a:ln>
                <a:solidFill>
                  <a:srgbClr val="000000"/>
                </a:solidFill>
                <a:effectLst/>
                <a:latin typeface="Times New Roman" pitchFamily="18" charset="0"/>
                <a:ea typeface="Arial Unicode MS" pitchFamily="34" charset="-128"/>
                <a:cs typeface="Times New Roman" pitchFamily="18" charset="0"/>
              </a:rPr>
              <a:t> </a:t>
            </a:r>
            <a:r>
              <a:rPr kumimoji="0" lang="en-GB" sz="2800" b="0" i="0" u="none" strike="noStrike" cap="none" normalizeH="0" baseline="0" dirty="0" smtClean="0">
                <a:ln>
                  <a:noFill/>
                </a:ln>
                <a:effectLst/>
                <a:latin typeface="Times New Roman" pitchFamily="18" charset="0"/>
                <a:ea typeface="Arial Unicode MS" pitchFamily="34" charset="-128"/>
                <a:cs typeface="Times New Roman" pitchFamily="18" charset="0"/>
              </a:rPr>
              <a:t>“</a:t>
            </a:r>
            <a:r>
              <a:rPr kumimoji="0" lang="en-GB" sz="2800" b="0" i="1" u="none" strike="noStrike" cap="none" normalizeH="0" baseline="0" dirty="0" smtClean="0">
                <a:ln>
                  <a:noFill/>
                </a:ln>
                <a:effectLst/>
                <a:latin typeface="Times New Roman" pitchFamily="18" charset="0"/>
                <a:ea typeface="Arial Unicode MS" pitchFamily="34" charset="-128"/>
                <a:cs typeface="Times New Roman" pitchFamily="18" charset="0"/>
              </a:rPr>
              <a:t>defied the order of the king”</a:t>
            </a:r>
            <a:r>
              <a:rPr kumimoji="0" lang="en-GB" sz="2800" b="0" i="0" u="none" strike="noStrike" cap="none" normalizeH="0" baseline="0" dirty="0" smtClean="0">
                <a:ln>
                  <a:noFill/>
                </a:ln>
                <a:effectLst/>
                <a:latin typeface="Times New Roman" pitchFamily="18" charset="0"/>
                <a:ea typeface="Arial Unicode MS" pitchFamily="34" charset="-128"/>
                <a:cs typeface="Times New Roman" pitchFamily="18" charset="0"/>
              </a:rPr>
              <a:t> preferring “</a:t>
            </a:r>
            <a:r>
              <a:rPr kumimoji="0" lang="en-GB" sz="2800" b="0" i="1" u="none" strike="noStrike" cap="none" normalizeH="0" baseline="0" dirty="0" smtClean="0">
                <a:ln>
                  <a:noFill/>
                </a:ln>
                <a:effectLst/>
                <a:latin typeface="Times New Roman" pitchFamily="18" charset="0"/>
                <a:ea typeface="Arial Unicode MS" pitchFamily="34" charset="-128"/>
                <a:cs typeface="Times New Roman" pitchFamily="18" charset="0"/>
              </a:rPr>
              <a:t>to face death by fire rather than betray their conscience and their faith”</a:t>
            </a:r>
            <a:r>
              <a:rPr kumimoji="0" lang="en-GB" sz="2800" b="0" i="0" u="none" strike="noStrike" cap="none" normalizeH="0" baseline="0" dirty="0" smtClean="0">
                <a:ln>
                  <a:noFill/>
                </a:ln>
                <a:effectLst/>
                <a:latin typeface="Times New Roman" pitchFamily="18" charset="0"/>
                <a:ea typeface="Arial Unicode MS" pitchFamily="34" charset="-128"/>
                <a:cs typeface="Times New Roman" pitchFamily="18" charset="0"/>
              </a:rPr>
              <a:t>. </a:t>
            </a:r>
            <a:endParaRPr kumimoji="0" lang="en-GB" sz="2800" b="0" i="0" u="none" strike="noStrike" cap="none" normalizeH="0" baseline="0" dirty="0" smtClean="0">
              <a:ln>
                <a:noFill/>
              </a:ln>
              <a:effectLst/>
              <a:latin typeface="Arial" pitchFamily="34" charset="0"/>
              <a:cs typeface="Arial" pitchFamily="34" charset="0"/>
            </a:endParaRPr>
          </a:p>
        </p:txBody>
      </p:sp>
      <p:pic>
        <p:nvPicPr>
          <p:cNvPr id="39939" name="Picture 3" descr="http://www.thisislondon.co.uk/incoming/article7585157.ece/ALTERNATES/w620/Pope+Benedict"/>
          <p:cNvPicPr>
            <a:picLocks noChangeAspect="1" noChangeArrowheads="1"/>
          </p:cNvPicPr>
          <p:nvPr/>
        </p:nvPicPr>
        <p:blipFill>
          <a:blip r:embed="rId2" cstate="print"/>
          <a:srcRect/>
          <a:stretch>
            <a:fillRect/>
          </a:stretch>
        </p:blipFill>
        <p:spPr bwMode="auto">
          <a:xfrm>
            <a:off x="971600" y="2852936"/>
            <a:ext cx="5472608" cy="3442566"/>
          </a:xfrm>
          <a:prstGeom prst="rect">
            <a:avLst/>
          </a:prstGeom>
          <a:noFill/>
          <a:ln>
            <a:noFill/>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6" name="Picture 2" descr="C:\Users\ALTOND\Desktop\Archive\1998 Karen refugee camps-45.jpg"/>
          <p:cNvPicPr>
            <a:picLocks noChangeAspect="1" noChangeArrowheads="1"/>
          </p:cNvPicPr>
          <p:nvPr/>
        </p:nvPicPr>
        <p:blipFill>
          <a:blip r:embed="rId2" cstate="print"/>
          <a:srcRect/>
          <a:stretch>
            <a:fillRect/>
          </a:stretch>
        </p:blipFill>
        <p:spPr bwMode="auto">
          <a:xfrm>
            <a:off x="4357613" y="332656"/>
            <a:ext cx="4786387" cy="5976664"/>
          </a:xfrm>
          <a:prstGeom prst="rect">
            <a:avLst/>
          </a:prstGeom>
          <a:noFill/>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pic>
      <p:pic>
        <p:nvPicPr>
          <p:cNvPr id="67587" name="Picture 3" descr="C:\Users\ALTOND\Desktop\Archive\1998 Refugees and amutees in karen refugee camps-42.jpg"/>
          <p:cNvPicPr>
            <a:picLocks noChangeAspect="1" noChangeArrowheads="1"/>
          </p:cNvPicPr>
          <p:nvPr/>
        </p:nvPicPr>
        <p:blipFill>
          <a:blip r:embed="rId3" cstate="print"/>
          <a:srcRect/>
          <a:stretch>
            <a:fillRect/>
          </a:stretch>
        </p:blipFill>
        <p:spPr bwMode="auto">
          <a:xfrm>
            <a:off x="1259632" y="0"/>
            <a:ext cx="2880319" cy="6237312"/>
          </a:xfrm>
          <a:prstGeom prst="rect">
            <a:avLst/>
          </a:prstGeom>
          <a:noFill/>
          <a:ln>
            <a:noFill/>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0" name="Picture 2" descr="C:\Users\ALTOND\Desktop\Archive\2002 With Karen Refugee, Stephen Dun, giving evidence to a Congressional hearing in Washington about burmese genocide against the Karen -64.jpg"/>
          <p:cNvPicPr>
            <a:picLocks noChangeAspect="1" noChangeArrowheads="1"/>
          </p:cNvPicPr>
          <p:nvPr/>
        </p:nvPicPr>
        <p:blipFill>
          <a:blip r:embed="rId2" cstate="print"/>
          <a:srcRect/>
          <a:stretch>
            <a:fillRect/>
          </a:stretch>
        </p:blipFill>
        <p:spPr bwMode="auto">
          <a:xfrm>
            <a:off x="827584" y="980728"/>
            <a:ext cx="4862471" cy="3981127"/>
          </a:xfrm>
          <a:prstGeom prst="rect">
            <a:avLst/>
          </a:prstGeom>
          <a:noFill/>
          <a:ln w="34925">
            <a:solidFill>
              <a:srgbClr val="FFFFFF"/>
            </a:solidFill>
          </a:ln>
          <a:effectLst>
            <a:outerShdw blurRad="317500" dir="2700000" algn="ctr">
              <a:srgbClr val="000000">
                <a:alpha val="43000"/>
              </a:srgbClr>
            </a:outerShdw>
          </a:effectLst>
          <a:scene3d>
            <a:camera prst="perspectiveFront" fov="2700000">
              <a:rot lat="19086000" lon="19067999" rev="3108000"/>
            </a:camera>
            <a:lightRig rig="threePt" dir="t">
              <a:rot lat="0" lon="0" rev="0"/>
            </a:lightRig>
          </a:scene3d>
          <a:sp3d extrusionH="38100" prstMaterial="clear">
            <a:bevelT w="260350" h="50800" prst="softRound"/>
            <a:bevelB prst="softRound"/>
          </a:sp3d>
        </p:spPr>
      </p:pic>
      <p:pic>
        <p:nvPicPr>
          <p:cNvPr id="68612" name="Picture 4" descr="http://ecx.images-amazon.com/images/I/41AZAYN1J9L._SL500_SS160_.jpg"/>
          <p:cNvPicPr>
            <a:picLocks noChangeAspect="1" noChangeArrowheads="1"/>
          </p:cNvPicPr>
          <p:nvPr/>
        </p:nvPicPr>
        <p:blipFill>
          <a:blip r:embed="rId3" cstate="print"/>
          <a:srcRect/>
          <a:stretch>
            <a:fillRect/>
          </a:stretch>
        </p:blipFill>
        <p:spPr bwMode="auto">
          <a:xfrm>
            <a:off x="4355976" y="4293096"/>
            <a:ext cx="3168352" cy="2359024"/>
          </a:xfrm>
          <a:prstGeom prst="rect">
            <a:avLst/>
          </a:prstGeom>
          <a:noFill/>
          <a:effectLst>
            <a:softEdge rad="317500"/>
          </a:effectLst>
        </p:spPr>
      </p:pic>
      <p:pic>
        <p:nvPicPr>
          <p:cNvPr id="68614" name="Picture 6" descr="http://www.stephaniedeleng.co.uk/imgs/gallery/4658/4658_2140983301467ef8dce059a.jpg"/>
          <p:cNvPicPr>
            <a:picLocks noChangeAspect="1" noChangeArrowheads="1"/>
          </p:cNvPicPr>
          <p:nvPr/>
        </p:nvPicPr>
        <p:blipFill>
          <a:blip r:embed="rId4" cstate="print"/>
          <a:srcRect/>
          <a:stretch>
            <a:fillRect/>
          </a:stretch>
        </p:blipFill>
        <p:spPr bwMode="auto">
          <a:xfrm>
            <a:off x="5724128" y="260648"/>
            <a:ext cx="3106241" cy="3888432"/>
          </a:xfrm>
          <a:prstGeom prst="rect">
            <a:avLst/>
          </a:prstGeom>
          <a:noFill/>
          <a:effectLst>
            <a:softEdge rad="635000"/>
          </a:effec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7494"/>
            <a:ext cx="8229600" cy="4961706"/>
          </a:xfrm>
        </p:spPr>
        <p:txBody>
          <a:bodyPr>
            <a:normAutofit fontScale="90000"/>
            <a:scene3d>
              <a:camera prst="perspectiveContrastingRightFacing"/>
              <a:lightRig rig="brightRoom" dir="t"/>
            </a:scene3d>
            <a:sp3d contourW="6350" prstMaterial="plastic">
              <a:bevelT w="20320" h="20320" prst="angle"/>
              <a:contourClr>
                <a:schemeClr val="accent1">
                  <a:tint val="100000"/>
                  <a:shade val="100000"/>
                  <a:hueMod val="100000"/>
                  <a:satMod val="100000"/>
                </a:schemeClr>
              </a:contourClr>
            </a:sp3d>
          </a:bodyPr>
          <a:lstStyle/>
          <a:p>
            <a:pPr lvl="0"/>
            <a:r>
              <a:rPr lang="en-GB" sz="60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Calibri" pitchFamily="34" charset="0"/>
                <a:ea typeface="Times New Roman" pitchFamily="18" charset="0"/>
                <a:cs typeface="Times New Roman" pitchFamily="18" charset="0"/>
              </a:rPr>
              <a:t>2. The present situation in some of the countries of most concern</a:t>
            </a:r>
            <a:r>
              <a:rPr lang="en-GB" sz="44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Calibri" pitchFamily="34" charset="0"/>
                <a:ea typeface="Times New Roman" pitchFamily="18" charset="0"/>
                <a:cs typeface="Times New Roman" pitchFamily="18" charset="0"/>
              </a:rPr>
              <a:t>.</a:t>
            </a:r>
            <a:br>
              <a:rPr lang="en-GB" sz="44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Calibri" pitchFamily="34" charset="0"/>
                <a:ea typeface="Times New Roman" pitchFamily="18" charset="0"/>
                <a:cs typeface="Times New Roman" pitchFamily="18" charset="0"/>
              </a:rPr>
            </a:br>
            <a:r>
              <a:rPr lang="en-GB" sz="44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Calibri" pitchFamily="34" charset="0"/>
                <a:ea typeface="Times New Roman" pitchFamily="18" charset="0"/>
                <a:cs typeface="Times New Roman" pitchFamily="18" charset="0"/>
              </a:rPr>
              <a:t/>
            </a:r>
            <a:br>
              <a:rPr lang="en-GB" sz="44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Calibri" pitchFamily="34" charset="0"/>
                <a:ea typeface="Times New Roman" pitchFamily="18" charset="0"/>
                <a:cs typeface="Times New Roman" pitchFamily="18" charset="0"/>
              </a:rPr>
            </a:br>
            <a:r>
              <a:rPr lang="en-GB" sz="4400" b="1" i="1" u="sng"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Calibri" pitchFamily="34" charset="0"/>
                <a:ea typeface="Times New Roman" pitchFamily="18" charset="0"/>
                <a:cs typeface="Times New Roman" pitchFamily="18" charset="0"/>
              </a:rPr>
              <a:t>Three examples</a:t>
            </a:r>
            <a:r>
              <a:rPr lang="en-GB" sz="4400" b="1" u="sng"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Calibri" pitchFamily="34" charset="0"/>
                <a:ea typeface="Times New Roman" pitchFamily="18" charset="0"/>
                <a:cs typeface="Times New Roman" pitchFamily="18" charset="0"/>
              </a:rPr>
              <a:t>: Pakistan; the Middle East, North Korea </a:t>
            </a:r>
            <a:endParaRPr lang="en-GB" b="1" u="sng"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scene3d>
              <a:camera prst="perspectiveHeroicExtremeLeftFacing"/>
              <a:lightRig rig="threePt" dir="t"/>
            </a:scene3d>
          </a:bodyPr>
          <a:lstStyle/>
          <a:p>
            <a:r>
              <a:rPr lang="en-GB" dirty="0" smtClean="0"/>
              <a:t>          </a:t>
            </a:r>
            <a:r>
              <a:rPr lang="en-GB" sz="6000" dirty="0" smtClean="0"/>
              <a:t>Shahbaz Bhatti</a:t>
            </a:r>
            <a:endParaRPr lang="en-GB" sz="6000" dirty="0"/>
          </a:p>
        </p:txBody>
      </p:sp>
      <p:pic>
        <p:nvPicPr>
          <p:cNvPr id="69634" name="Picture 2" descr="http://www.peter-ould.net/wp-content/uploads/67014548-shahbaz-bhatti.jpg"/>
          <p:cNvPicPr>
            <a:picLocks noChangeAspect="1" noChangeArrowheads="1"/>
          </p:cNvPicPr>
          <p:nvPr/>
        </p:nvPicPr>
        <p:blipFill>
          <a:blip r:embed="rId2" cstate="print"/>
          <a:srcRect/>
          <a:stretch>
            <a:fillRect/>
          </a:stretch>
        </p:blipFill>
        <p:spPr bwMode="auto">
          <a:xfrm>
            <a:off x="899592" y="1700808"/>
            <a:ext cx="6629400" cy="4200526"/>
          </a:xfrm>
          <a:prstGeom prst="rect">
            <a:avLst/>
          </a:prstGeom>
          <a:noFill/>
          <a:ln>
            <a:noFill/>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8" name="Picture 2" descr="http://blogs.ucanews.com/give-us-this-day/files/2012/03/pic.php_.jpeg"/>
          <p:cNvPicPr>
            <a:picLocks noChangeAspect="1" noChangeArrowheads="1"/>
          </p:cNvPicPr>
          <p:nvPr/>
        </p:nvPicPr>
        <p:blipFill>
          <a:blip r:embed="rId2" cstate="print"/>
          <a:srcRect/>
          <a:stretch>
            <a:fillRect/>
          </a:stretch>
        </p:blipFill>
        <p:spPr bwMode="auto">
          <a:xfrm>
            <a:off x="4067944" y="2780928"/>
            <a:ext cx="4424376" cy="3452615"/>
          </a:xfrm>
          <a:prstGeom prst="rect">
            <a:avLst/>
          </a:prstGeom>
          <a:noFill/>
          <a:ln>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pic>
      <p:pic>
        <p:nvPicPr>
          <p:cNvPr id="70660" name="Picture 4" descr="http://static.guim.co.uk/sys-images/Guardian/Pix/pictures/2011/3/2/1299062992967/Shahbaz-Bhatti-assassinat-007.jpg"/>
          <p:cNvPicPr>
            <a:picLocks noChangeAspect="1" noChangeArrowheads="1"/>
          </p:cNvPicPr>
          <p:nvPr/>
        </p:nvPicPr>
        <p:blipFill>
          <a:blip r:embed="rId3" cstate="print"/>
          <a:srcRect/>
          <a:stretch>
            <a:fillRect/>
          </a:stretch>
        </p:blipFill>
        <p:spPr bwMode="auto">
          <a:xfrm>
            <a:off x="539551" y="836712"/>
            <a:ext cx="5160573" cy="3096344"/>
          </a:xfrm>
          <a:prstGeom prst="rect">
            <a:avLst/>
          </a:prstGeom>
          <a:noFill/>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267494"/>
            <a:ext cx="8435280" cy="3377530"/>
          </a:xfrm>
        </p:spPr>
        <p:txBody>
          <a:bodyPr>
            <a:normAutofit/>
          </a:bodyPr>
          <a:lstStyle/>
          <a:p>
            <a:r>
              <a:rPr lang="en-GB" b="1" dirty="0" smtClean="0"/>
              <a:t>In a population of over 172 million people, only about 1.5% (3 million) is Christians -half Catholic, half Protestant. </a:t>
            </a:r>
            <a:r>
              <a:rPr lang="en-GB" dirty="0" smtClean="0"/>
              <a:t/>
            </a:r>
            <a:br>
              <a:rPr lang="en-GB" dirty="0" smtClean="0"/>
            </a:br>
            <a:endParaRPr lang="en-GB" dirty="0"/>
          </a:p>
        </p:txBody>
      </p:sp>
      <p:pic>
        <p:nvPicPr>
          <p:cNvPr id="71682" name="Picture 2" descr="http://i1.tribune.com.pk/wp-content/uploads/2011/03/Shahbaz-Bhatti-protest-640x480.jpg"/>
          <p:cNvPicPr>
            <a:picLocks noChangeAspect="1" noChangeArrowheads="1"/>
          </p:cNvPicPr>
          <p:nvPr/>
        </p:nvPicPr>
        <p:blipFill>
          <a:blip r:embed="rId2" cstate="print"/>
          <a:srcRect/>
          <a:stretch>
            <a:fillRect/>
          </a:stretch>
        </p:blipFill>
        <p:spPr bwMode="auto">
          <a:xfrm>
            <a:off x="1115616" y="3140968"/>
            <a:ext cx="6768752" cy="3347864"/>
          </a:xfrm>
          <a:prstGeom prst="rect">
            <a:avLst/>
          </a:prstGeom>
          <a:ln>
            <a:noFill/>
          </a:ln>
          <a:effectLst>
            <a:outerShdw blurRad="190500" algn="tl" rotWithShape="0">
              <a:srgbClr val="000000">
                <a:alpha val="70000"/>
              </a:srgbClr>
            </a:outerShdw>
          </a:effectLst>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0" name="Picture 2" descr="http://livepakistan.com/news/wp-content/uploads/2011/03/quaid-e-azam-muhammad-ali-jinnah.jpg"/>
          <p:cNvPicPr>
            <a:picLocks noChangeAspect="1" noChangeArrowheads="1"/>
          </p:cNvPicPr>
          <p:nvPr/>
        </p:nvPicPr>
        <p:blipFill>
          <a:blip r:embed="rId2" cstate="print"/>
          <a:srcRect/>
          <a:stretch>
            <a:fillRect/>
          </a:stretch>
        </p:blipFill>
        <p:spPr bwMode="auto">
          <a:xfrm>
            <a:off x="1337238" y="1988841"/>
            <a:ext cx="6485094" cy="4066356"/>
          </a:xfrm>
          <a:prstGeom prst="rect">
            <a:avLst/>
          </a:prstGeom>
          <a:noFill/>
          <a:ln w="34925">
            <a:solidFill>
              <a:srgbClr val="FFFFFF"/>
            </a:solidFill>
          </a:ln>
          <a:effectLst>
            <a:outerShdw blurRad="317500" dir="2700000" algn="ctr">
              <a:srgbClr val="000000">
                <a:alpha val="43000"/>
              </a:srgbClr>
            </a:outerShdw>
          </a:effectLst>
          <a:scene3d>
            <a:camera prst="perspectiveFront" fov="2700000">
              <a:rot lat="19086000" lon="19067999" rev="3108000"/>
            </a:camera>
            <a:lightRig rig="threePt" dir="t">
              <a:rot lat="0" lon="0" rev="0"/>
            </a:lightRig>
          </a:scene3d>
          <a:sp3d extrusionH="38100" prstMaterial="clear">
            <a:bevelT w="260350" h="50800" prst="softRound"/>
            <a:bevelB prst="softRound"/>
          </a:sp3d>
        </p:spPr>
      </p:pic>
      <p:sp>
        <p:nvSpPr>
          <p:cNvPr id="2" name="Title 1"/>
          <p:cNvSpPr>
            <a:spLocks noGrp="1"/>
          </p:cNvSpPr>
          <p:nvPr>
            <p:ph type="title"/>
          </p:nvPr>
        </p:nvSpPr>
        <p:spPr>
          <a:xfrm>
            <a:off x="457200" y="267494"/>
            <a:ext cx="8229600" cy="3521546"/>
          </a:xfrm>
        </p:spPr>
        <p:txBody>
          <a:bodyPr>
            <a:normAutofit/>
          </a:bodyPr>
          <a:lstStyle/>
          <a:p>
            <a:r>
              <a:rPr lang="en-GB" sz="2400" i="1" dirty="0" smtClean="0"/>
              <a:t>“Minorities, to whichever community they may belong, will be safeguarded. Their religion, faith or belief will be secure. There will be no interference of any kind with their freedom of worship. They will have their protection with regard to their religion, faith, their life and their culture. They will be, in all respects, the citizens of Pakistan without any distinction of caste and creed.” - Jinnah</a:t>
            </a:r>
            <a:r>
              <a:rPr lang="en-GB" sz="2400" dirty="0" smtClean="0"/>
              <a:t/>
            </a:r>
            <a:br>
              <a:rPr lang="en-GB" sz="2400" dirty="0" smtClean="0"/>
            </a:br>
            <a:endParaRPr lang="en-GB" sz="2400"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520" y="404664"/>
            <a:ext cx="8229600" cy="1399032"/>
          </a:xfrm>
          <a:scene3d>
            <a:camera prst="perspectiveContrastingRightFacing"/>
            <a:lightRig rig="threePt" dir="t"/>
          </a:scene3d>
        </p:spPr>
        <p:txBody>
          <a:bodyPr/>
          <a:lstStyle/>
          <a:p>
            <a:r>
              <a:rPr lang="en-GB" dirty="0" smtClean="0"/>
              <a:t>Bishop John Joseph took his own life</a:t>
            </a:r>
            <a:endParaRPr lang="en-GB" dirty="0"/>
          </a:p>
        </p:txBody>
      </p:sp>
      <p:pic>
        <p:nvPicPr>
          <p:cNvPr id="74754" name="Picture 2" descr="http://2.bp.blogspot.com/_-Ha6trsD6k0/SqyMENuL6pI/AAAAAAAABGc/SITW0YL8-NY/s400/BishopJohnJosephEdited3.jpg"/>
          <p:cNvPicPr>
            <a:picLocks noChangeAspect="1" noChangeArrowheads="1"/>
          </p:cNvPicPr>
          <p:nvPr/>
        </p:nvPicPr>
        <p:blipFill>
          <a:blip r:embed="rId2" cstate="print"/>
          <a:srcRect/>
          <a:stretch>
            <a:fillRect/>
          </a:stretch>
        </p:blipFill>
        <p:spPr bwMode="auto">
          <a:xfrm>
            <a:off x="2699792" y="1052736"/>
            <a:ext cx="5570801" cy="5106567"/>
          </a:xfrm>
          <a:prstGeom prst="rect">
            <a:avLst/>
          </a:prstGeom>
          <a:noFill/>
          <a:ln>
            <a:noFill/>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576" y="260648"/>
            <a:ext cx="8229600" cy="2297410"/>
          </a:xfrm>
        </p:spPr>
        <p:txBody>
          <a:bodyPr>
            <a:normAutofit fontScale="90000"/>
            <a:scene3d>
              <a:camera prst="perspectiveContrastingRightFacing"/>
              <a:lightRig rig="threePt" dir="t"/>
            </a:scene3d>
          </a:bodyPr>
          <a:lstStyle/>
          <a:p>
            <a:r>
              <a:rPr lang="en-GB" sz="2000" dirty="0" smtClean="0"/>
              <a:t>Shahbaz Bhatti said his stand would </a:t>
            </a:r>
            <a:r>
              <a:rPr lang="en-GB" sz="2000" i="1" dirty="0" smtClean="0"/>
              <a:t>“send a message of hope to the people living a life of disappointment, disillusionment and despair” </a:t>
            </a:r>
            <a:r>
              <a:rPr lang="en-GB" sz="2000" dirty="0" smtClean="0"/>
              <a:t>adding that his life was dedicated to “</a:t>
            </a:r>
            <a:r>
              <a:rPr lang="en-GB" sz="2000" i="1" dirty="0" smtClean="0"/>
              <a:t>the oppressed, the down-trodden and the marginalised”</a:t>
            </a:r>
            <a:r>
              <a:rPr lang="en-GB" sz="2000" dirty="0" smtClean="0"/>
              <a:t> and to </a:t>
            </a:r>
            <a:r>
              <a:rPr lang="en-GB" sz="2000" i="1" dirty="0" smtClean="0"/>
              <a:t>“the struggle for human equality, social justice, religious freedom and the empowerment of religious minorities’ communities.” </a:t>
            </a:r>
            <a:r>
              <a:rPr lang="en-GB" sz="2000" dirty="0" smtClean="0"/>
              <a:t/>
            </a:r>
            <a:br>
              <a:rPr lang="en-GB" sz="2000" dirty="0" smtClean="0"/>
            </a:br>
            <a:endParaRPr lang="en-GB" sz="2000" dirty="0"/>
          </a:p>
        </p:txBody>
      </p:sp>
      <p:pic>
        <p:nvPicPr>
          <p:cNvPr id="72706" name="Picture 2" descr="http://4.bp.blogspot.com/-nc_FKI13_nc/TW5wbHvnFYI/AAAAAAAAFKM/jsQ-YapgAE4/s1600/shahbaz-bhatti-afp-640x4801-640x480.jpg"/>
          <p:cNvPicPr>
            <a:picLocks noChangeAspect="1" noChangeArrowheads="1"/>
          </p:cNvPicPr>
          <p:nvPr/>
        </p:nvPicPr>
        <p:blipFill>
          <a:blip r:embed="rId2" cstate="print"/>
          <a:srcRect/>
          <a:stretch>
            <a:fillRect/>
          </a:stretch>
        </p:blipFill>
        <p:spPr bwMode="auto">
          <a:xfrm>
            <a:off x="2411760" y="2204864"/>
            <a:ext cx="6096000" cy="3879304"/>
          </a:xfrm>
          <a:prstGeom prst="rect">
            <a:avLst/>
          </a:prstGeom>
          <a:noFill/>
          <a:ln>
            <a:noFill/>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560" y="404664"/>
            <a:ext cx="8229600" cy="1399032"/>
          </a:xfrm>
        </p:spPr>
        <p:txBody>
          <a:bodyPr>
            <a:scene3d>
              <a:camera prst="perspectiveContrastingRightFacing"/>
              <a:lightRig rig="threePt" dir="t"/>
            </a:scene3d>
          </a:bodyPr>
          <a:lstStyle/>
          <a:p>
            <a:r>
              <a:rPr lang="en-GB" dirty="0" smtClean="0"/>
              <a:t>Salman Taseer – Governor of the Punjab</a:t>
            </a:r>
            <a:endParaRPr lang="en-GB" dirty="0"/>
          </a:p>
        </p:txBody>
      </p:sp>
      <p:pic>
        <p:nvPicPr>
          <p:cNvPr id="75780" name="Picture 4" descr="https://lh4.googleusercontent.com/-TsclQg0DWDI/TW52Qu_TIQI/AAAAAAAAD00/3HvnIyKAy9g/Pakistan.jpg"/>
          <p:cNvPicPr>
            <a:picLocks noChangeAspect="1" noChangeArrowheads="1"/>
          </p:cNvPicPr>
          <p:nvPr/>
        </p:nvPicPr>
        <p:blipFill>
          <a:blip r:embed="rId2" cstate="print"/>
          <a:srcRect/>
          <a:stretch>
            <a:fillRect/>
          </a:stretch>
        </p:blipFill>
        <p:spPr bwMode="auto">
          <a:xfrm>
            <a:off x="755576" y="2276872"/>
            <a:ext cx="7946290" cy="3355455"/>
          </a:xfrm>
          <a:prstGeom prst="rect">
            <a:avLst/>
          </a:prstGeom>
          <a:noFill/>
          <a:ln w="34925">
            <a:solidFill>
              <a:srgbClr val="FFFFFF"/>
            </a:solidFill>
          </a:ln>
          <a:effectLst>
            <a:outerShdw blurRad="317500" dir="2700000" algn="ctr">
              <a:srgbClr val="000000">
                <a:alpha val="43000"/>
              </a:srgbClr>
            </a:outerShdw>
          </a:effectLst>
          <a:scene3d>
            <a:camera prst="perspectiveFront" fov="2700000">
              <a:rot lat="19086000" lon="19067999" rev="3108000"/>
            </a:camera>
            <a:lightRig rig="threePt" dir="t">
              <a:rot lat="0" lon="0" rev="0"/>
            </a:lightRig>
          </a:scene3d>
          <a:sp3d extrusionH="38100" prstMaterial="clear">
            <a:bevelT w="260350" h="50800" prst="softRound"/>
            <a:bevelB prst="softRound"/>
          </a:sp3d>
        </p:spPr>
      </p:pic>
      <p:pic>
        <p:nvPicPr>
          <p:cNvPr id="75778" name="Picture 2" descr="http://www.dawn.com/wp-content/uploads/2010/10/SalmanTaseerAPP_543.jpg"/>
          <p:cNvPicPr>
            <a:picLocks noChangeAspect="1" noChangeArrowheads="1"/>
          </p:cNvPicPr>
          <p:nvPr/>
        </p:nvPicPr>
        <p:blipFill>
          <a:blip r:embed="rId3" cstate="print"/>
          <a:srcRect/>
          <a:stretch>
            <a:fillRect/>
          </a:stretch>
        </p:blipFill>
        <p:spPr bwMode="auto">
          <a:xfrm>
            <a:off x="3419872" y="1412776"/>
            <a:ext cx="5172075" cy="2619375"/>
          </a:xfrm>
          <a:prstGeom prst="rect">
            <a:avLst/>
          </a:prstGeom>
          <a:noFill/>
          <a:ln>
            <a:noFill/>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560" y="476672"/>
            <a:ext cx="8229600" cy="1399032"/>
          </a:xfrm>
        </p:spPr>
        <p:txBody>
          <a:bodyPr>
            <a:scene3d>
              <a:camera prst="perspectiveContrastingRightFacing"/>
              <a:lightRig rig="threePt" dir="t"/>
            </a:scene3d>
          </a:bodyPr>
          <a:lstStyle/>
          <a:p>
            <a:r>
              <a:rPr lang="en-GB" dirty="0" smtClean="0"/>
              <a:t>N</a:t>
            </a:r>
            <a:r>
              <a:rPr lang="en-GB" i="1" dirty="0" smtClean="0"/>
              <a:t>o one on the world can change truth…</a:t>
            </a:r>
            <a:endParaRPr lang="en-GB" dirty="0"/>
          </a:p>
        </p:txBody>
      </p:sp>
      <p:pic>
        <p:nvPicPr>
          <p:cNvPr id="40962" name="Picture 2" descr="http://www.catholictothemax.com/product_images/z/073/DP-764__50165_zoom.jpg"/>
          <p:cNvPicPr>
            <a:picLocks noChangeAspect="1" noChangeArrowheads="1"/>
          </p:cNvPicPr>
          <p:nvPr/>
        </p:nvPicPr>
        <p:blipFill>
          <a:blip r:embed="rId2" cstate="print"/>
          <a:srcRect/>
          <a:stretch>
            <a:fillRect/>
          </a:stretch>
        </p:blipFill>
        <p:spPr bwMode="auto">
          <a:xfrm>
            <a:off x="1331640" y="1340768"/>
            <a:ext cx="6408712" cy="5073564"/>
          </a:xfrm>
          <a:prstGeom prst="rect">
            <a:avLst/>
          </a:prstGeom>
          <a:noFill/>
          <a:ln w="34925">
            <a:solidFill>
              <a:srgbClr val="FFFFFF"/>
            </a:solidFill>
          </a:ln>
          <a:effectLst>
            <a:outerShdw blurRad="317500" dir="2700000" algn="ctr">
              <a:srgbClr val="000000">
                <a:alpha val="43000"/>
              </a:srgbClr>
            </a:outerShdw>
          </a:effectLst>
          <a:scene3d>
            <a:camera prst="perspectiveFront" fov="2700000">
              <a:rot lat="19086000" lon="19067999" rev="3108000"/>
            </a:camera>
            <a:lightRig rig="threePt" dir="t">
              <a:rot lat="0" lon="0" rev="0"/>
            </a:lightRig>
          </a:scene3d>
          <a:sp3d extrusionH="38100" prstMaterial="clear">
            <a:bevelT w="260350" h="50800" prst="softRound"/>
            <a:bevelB prst="softRound"/>
          </a:sp3d>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Rectangle 1"/>
          <p:cNvSpPr>
            <a:spLocks noChangeArrowheads="1"/>
          </p:cNvSpPr>
          <p:nvPr/>
        </p:nvSpPr>
        <p:spPr bwMode="auto">
          <a:xfrm>
            <a:off x="2339752" y="108979"/>
            <a:ext cx="6336704" cy="424731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dirty="0" smtClean="0">
                <a:ln>
                  <a:noFill/>
                </a:ln>
                <a:effectLst/>
                <a:latin typeface="Arial" pitchFamily="34" charset="0"/>
                <a:ea typeface="Times New Roman" pitchFamily="18" charset="0"/>
                <a:cs typeface="Arial" pitchFamily="34" charset="0"/>
              </a:rPr>
              <a:t>The Prime Minister, David Cameron, called Shahbaz Bhatti’s  </a:t>
            </a:r>
            <a:r>
              <a:rPr kumimoji="0" lang="en-GB" sz="1800" b="0" u="none" strike="noStrike" cap="none" normalizeH="0" baseline="0" dirty="0" smtClean="0">
                <a:ln>
                  <a:noFill/>
                </a:ln>
                <a:effectLst/>
                <a:latin typeface="Arial" pitchFamily="34" charset="0"/>
                <a:ea typeface="Times New Roman" pitchFamily="18" charset="0"/>
                <a:cs typeface="Arial" pitchFamily="34" charset="0"/>
              </a:rPr>
              <a:t>murder</a:t>
            </a:r>
            <a:r>
              <a:rPr kumimoji="0" lang="en-GB" sz="1800" b="0" i="1" u="none" strike="noStrike" cap="none" normalizeH="0" baseline="0" dirty="0" smtClean="0">
                <a:ln>
                  <a:noFill/>
                </a:ln>
                <a:effectLst/>
                <a:latin typeface="Arial" pitchFamily="34" charset="0"/>
                <a:ea typeface="Times New Roman" pitchFamily="18" charset="0"/>
                <a:cs typeface="Arial" pitchFamily="34" charset="0"/>
              </a:rPr>
              <a:t> “absolutely brutal and unacceptable”</a:t>
            </a:r>
            <a:r>
              <a:rPr kumimoji="0" lang="en-GB" sz="1800" b="0" i="0" u="none" strike="noStrike" cap="none" normalizeH="0" baseline="0" dirty="0" smtClean="0">
                <a:ln>
                  <a:noFill/>
                </a:ln>
                <a:effectLst/>
                <a:latin typeface="Arial" pitchFamily="34" charset="0"/>
                <a:ea typeface="Times New Roman" pitchFamily="18" charset="0"/>
                <a:cs typeface="Arial" pitchFamily="34" charset="0"/>
              </a:rPr>
              <a:t>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dirty="0" smtClean="0">
              <a:ln>
                <a:noFill/>
              </a:ln>
              <a:effectLst/>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GB" sz="2400" b="0" i="0" u="none" strike="noStrike" cap="none" normalizeH="0" baseline="0" dirty="0" smtClean="0">
                <a:ln>
                  <a:noFill/>
                </a:ln>
                <a:effectLst/>
                <a:latin typeface="Arial" pitchFamily="34" charset="0"/>
                <a:ea typeface="Times New Roman" pitchFamily="18" charset="0"/>
                <a:cs typeface="Arial" pitchFamily="34" charset="0"/>
              </a:rPr>
              <a:t>Cardinal Keith O’Brien sharply contrasted the rhetoric with the reality:</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dirty="0" smtClean="0">
              <a:ln>
                <a:noFill/>
              </a:ln>
              <a:effectLst/>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GB" sz="2400" b="0" i="0" u="none" strike="noStrike" cap="none" normalizeH="0" baseline="0" dirty="0" smtClean="0">
                <a:ln>
                  <a:noFill/>
                </a:ln>
                <a:effectLst/>
                <a:latin typeface="Arial" pitchFamily="34" charset="0"/>
                <a:ea typeface="Times New Roman" pitchFamily="18" charset="0"/>
                <a:cs typeface="Arial" pitchFamily="34" charset="0"/>
              </a:rPr>
              <a:t> "</a:t>
            </a:r>
            <a:r>
              <a:rPr kumimoji="0" lang="en-GB" sz="2400" b="0" i="1" u="none" strike="noStrike" cap="none" normalizeH="0" baseline="0" dirty="0" smtClean="0">
                <a:ln>
                  <a:noFill/>
                </a:ln>
                <a:effectLst/>
                <a:latin typeface="Arial" pitchFamily="34" charset="0"/>
                <a:ea typeface="Times New Roman" pitchFamily="18" charset="0"/>
                <a:cs typeface="Arial" pitchFamily="34" charset="0"/>
              </a:rPr>
              <a:t>To increase aid to the Pakistan government when religious freedom is not upheld and those who </a:t>
            </a:r>
          </a:p>
          <a:p>
            <a:pPr marL="0" marR="0" lvl="0" indent="0" algn="l" defTabSz="914400" rtl="0" eaLnBrk="1" fontAlgn="base" latinLnBrk="0" hangingPunct="1">
              <a:lnSpc>
                <a:spcPct val="100000"/>
              </a:lnSpc>
              <a:spcBef>
                <a:spcPct val="0"/>
              </a:spcBef>
              <a:spcAft>
                <a:spcPct val="0"/>
              </a:spcAft>
              <a:buClrTx/>
              <a:buSzTx/>
              <a:buFontTx/>
              <a:buNone/>
              <a:tabLst/>
            </a:pPr>
            <a:r>
              <a:rPr kumimoji="0" lang="en-GB" sz="2400" b="0" i="1" u="none" strike="noStrike" cap="none" normalizeH="0" baseline="0" dirty="0" smtClean="0">
                <a:ln>
                  <a:noFill/>
                </a:ln>
                <a:effectLst/>
                <a:latin typeface="Arial" pitchFamily="34" charset="0"/>
                <a:ea typeface="Times New Roman" pitchFamily="18" charset="0"/>
                <a:cs typeface="Arial" pitchFamily="34" charset="0"/>
              </a:rPr>
              <a:t>speak up for religious freedom are gunned down is tantamount to an anti-Christian foreign policy.</a:t>
            </a:r>
            <a:r>
              <a:rPr kumimoji="0" lang="en-GB" sz="2400" b="0" i="0" u="none" strike="noStrike" cap="none" normalizeH="0" baseline="0" dirty="0" smtClean="0">
                <a:ln>
                  <a:noFill/>
                </a:ln>
                <a:effectLst/>
                <a:latin typeface="Arial" pitchFamily="34" charset="0"/>
                <a:ea typeface="Times New Roman" pitchFamily="18" charset="0"/>
                <a:cs typeface="Arial" pitchFamily="34" charset="0"/>
              </a:rPr>
              <a:t>"</a:t>
            </a:r>
            <a:endParaRPr kumimoji="0" lang="en-GB" sz="2400" b="0" i="0" u="none" strike="noStrike" cap="none" normalizeH="0" baseline="0" dirty="0" smtClean="0">
              <a:ln>
                <a:noFill/>
              </a:ln>
              <a:effectLst/>
              <a:latin typeface="Arial" pitchFamily="34" charset="0"/>
              <a:cs typeface="Arial" pitchFamily="34" charset="0"/>
            </a:endParaRPr>
          </a:p>
        </p:txBody>
      </p:sp>
      <p:pic>
        <p:nvPicPr>
          <p:cNvPr id="76803" name="Picture 3" descr="http://t3.gstatic.com/images?q=tbn:ANd9GcQacfVp2wP1WLrbFRFVyIeJpC6CEQQsCVU1tGzpIq32NJtcBmj-rQ"/>
          <p:cNvPicPr>
            <a:picLocks noChangeAspect="1" noChangeArrowheads="1"/>
          </p:cNvPicPr>
          <p:nvPr/>
        </p:nvPicPr>
        <p:blipFill>
          <a:blip r:embed="rId2" cstate="print"/>
          <a:srcRect/>
          <a:stretch>
            <a:fillRect/>
          </a:stretch>
        </p:blipFill>
        <p:spPr bwMode="auto">
          <a:xfrm>
            <a:off x="251520" y="332656"/>
            <a:ext cx="1943100" cy="2343151"/>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pic>
        <p:nvPicPr>
          <p:cNvPr id="76805" name="Picture 5" descr="http://www.gaystarnews.com/sites/default/files/imagecache/400xY/Obrien.jpg"/>
          <p:cNvPicPr>
            <a:picLocks noChangeAspect="1" noChangeArrowheads="1"/>
          </p:cNvPicPr>
          <p:nvPr/>
        </p:nvPicPr>
        <p:blipFill>
          <a:blip r:embed="rId3" cstate="print"/>
          <a:srcRect/>
          <a:stretch>
            <a:fillRect/>
          </a:stretch>
        </p:blipFill>
        <p:spPr bwMode="auto">
          <a:xfrm>
            <a:off x="4860032" y="3933056"/>
            <a:ext cx="3960440" cy="2544942"/>
          </a:xfrm>
          <a:prstGeom prst="rect">
            <a:avLst/>
          </a:prstGeom>
          <a:noFill/>
          <a:ln>
            <a:noFill/>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520" y="188640"/>
            <a:ext cx="8229600" cy="3161506"/>
          </a:xfrm>
        </p:spPr>
        <p:txBody>
          <a:bodyPr>
            <a:noAutofit/>
            <a:scene3d>
              <a:camera prst="perspectiveContrastingRightFacing"/>
              <a:lightRig rig="threePt" dir="t"/>
            </a:scene3d>
          </a:bodyPr>
          <a:lstStyle/>
          <a:p>
            <a:r>
              <a:rPr lang="en-GB" sz="2400" dirty="0" smtClean="0"/>
              <a:t>“</a:t>
            </a:r>
            <a:r>
              <a:rPr lang="en-GB" sz="2400" i="1" dirty="0" smtClean="0"/>
              <a:t>I ask the Lord Jesus that the moving sacrifice of the life of the Pakistani minister Shahbaz Bhatti may arouse in people’s consciences the courage and commitment to defend the religious freedom of all men and, in this way, to promote their equal dignity.”  - Pope Benedict</a:t>
            </a:r>
            <a:endParaRPr lang="en-GB" sz="2400" dirty="0"/>
          </a:p>
        </p:txBody>
      </p:sp>
      <p:pic>
        <p:nvPicPr>
          <p:cNvPr id="77826" name="Picture 2" descr="http://4.bp.blogspot.com/-9DUu7u3G5zE/TYNv_BpKBbI/AAAAAAAAArw/Hf7w0p4TMlg/s1600/shahbaz-bhatti.jpg"/>
          <p:cNvPicPr>
            <a:picLocks noChangeAspect="1" noChangeArrowheads="1"/>
          </p:cNvPicPr>
          <p:nvPr/>
        </p:nvPicPr>
        <p:blipFill>
          <a:blip r:embed="rId2" cstate="print"/>
          <a:srcRect/>
          <a:stretch>
            <a:fillRect/>
          </a:stretch>
        </p:blipFill>
        <p:spPr bwMode="auto">
          <a:xfrm>
            <a:off x="3923928" y="2564904"/>
            <a:ext cx="4680520" cy="3510391"/>
          </a:xfrm>
          <a:prstGeom prst="rect">
            <a:avLst/>
          </a:prstGeom>
          <a:noFill/>
          <a:ln>
            <a:noFill/>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pic>
      <p:sp>
        <p:nvSpPr>
          <p:cNvPr id="4" name="Rectangle 3"/>
          <p:cNvSpPr/>
          <p:nvPr/>
        </p:nvSpPr>
        <p:spPr>
          <a:xfrm>
            <a:off x="323528" y="6237312"/>
            <a:ext cx="5832648" cy="369332"/>
          </a:xfrm>
          <a:prstGeom prst="rect">
            <a:avLst/>
          </a:prstGeom>
        </p:spPr>
        <p:txBody>
          <a:bodyPr wrap="square">
            <a:spAutoFit/>
          </a:bodyPr>
          <a:lstStyle/>
          <a:p>
            <a:r>
              <a:rPr lang="en-GB" dirty="0" smtClean="0">
                <a:effectLst>
                  <a:glow rad="101600">
                    <a:srgbClr val="C00000">
                      <a:alpha val="60000"/>
                    </a:srgbClr>
                  </a:glow>
                </a:effectLst>
              </a:rPr>
              <a:t>http://www.youtube.com/watch?v=3TEOBIlZs1I</a:t>
            </a:r>
            <a:endParaRPr lang="en-GB" dirty="0">
              <a:effectLst>
                <a:glow rad="101600">
                  <a:srgbClr val="C00000">
                    <a:alpha val="60000"/>
                  </a:srgbClr>
                </a:glow>
              </a:effectLst>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404664"/>
            <a:ext cx="8229600" cy="1399032"/>
          </a:xfrm>
        </p:spPr>
        <p:txBody>
          <a:bodyPr>
            <a:noAutofit/>
            <a:scene3d>
              <a:camera prst="perspectiveHeroicExtremeLeftFacing"/>
              <a:lightRig rig="threePt" dir="t"/>
            </a:scene3d>
          </a:bodyPr>
          <a:lstStyle/>
          <a:p>
            <a:r>
              <a:rPr lang="en-GB" sz="2000" b="1" dirty="0" smtClean="0"/>
              <a:t>The city of Homs, the third largest in Syria, has now seen almost its entire Christian population of 50,000 to 60,000 flee for safety as fighting continues in that stricken country.  </a:t>
            </a:r>
            <a:r>
              <a:rPr lang="en-GB" sz="2000" dirty="0" smtClean="0"/>
              <a:t/>
            </a:r>
            <a:br>
              <a:rPr lang="en-GB" sz="2000" dirty="0" smtClean="0"/>
            </a:br>
            <a:r>
              <a:rPr lang="en-GB" sz="2000" b="1" dirty="0" smtClean="0"/>
              <a:t>The number of Christians left in the city has reportedly fallen to below 1,000</a:t>
            </a:r>
            <a:endParaRPr lang="en-GB" sz="2000" b="1" dirty="0"/>
          </a:p>
        </p:txBody>
      </p:sp>
      <p:pic>
        <p:nvPicPr>
          <p:cNvPr id="78850" name="Picture 2" descr="http://www.cartoonmovement.com/depot/cartoons/2012/03/59abMIXjSwCQ1GtDpPFwag.jpeg"/>
          <p:cNvPicPr>
            <a:picLocks noChangeAspect="1" noChangeArrowheads="1"/>
          </p:cNvPicPr>
          <p:nvPr/>
        </p:nvPicPr>
        <p:blipFill>
          <a:blip r:embed="rId2" cstate="print"/>
          <a:srcRect/>
          <a:stretch>
            <a:fillRect/>
          </a:stretch>
        </p:blipFill>
        <p:spPr bwMode="auto">
          <a:xfrm>
            <a:off x="323528" y="1988840"/>
            <a:ext cx="5267838" cy="3744415"/>
          </a:xfrm>
          <a:prstGeom prst="rect">
            <a:avLst/>
          </a:prstGeom>
          <a:noFill/>
          <a:ln>
            <a:noFill/>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pic>
      <p:pic>
        <p:nvPicPr>
          <p:cNvPr id="78852" name="Picture 4" descr="http://i.telegraph.co.uk/multimedia/archive/02181/Mideast-Syria_2181013b.jpg"/>
          <p:cNvPicPr>
            <a:picLocks noChangeAspect="1" noChangeArrowheads="1"/>
          </p:cNvPicPr>
          <p:nvPr/>
        </p:nvPicPr>
        <p:blipFill>
          <a:blip r:embed="rId3" cstate="print"/>
          <a:srcRect/>
          <a:stretch>
            <a:fillRect/>
          </a:stretch>
        </p:blipFill>
        <p:spPr bwMode="auto">
          <a:xfrm>
            <a:off x="5796136" y="2564904"/>
            <a:ext cx="3097188" cy="3695701"/>
          </a:xfrm>
          <a:prstGeom prst="rect">
            <a:avLst/>
          </a:prstGeom>
          <a:noFill/>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898" name="Picture 2" descr="http://www.acnuk.org/img.php?f=/data/images/Syria_altar_servers_Homs_300px.jpg&amp;p=toWidth&amp;o=jpg&amp;a%5Bwidth%5D=300"/>
          <p:cNvPicPr>
            <a:picLocks noChangeAspect="1" noChangeArrowheads="1"/>
          </p:cNvPicPr>
          <p:nvPr/>
        </p:nvPicPr>
        <p:blipFill>
          <a:blip r:embed="rId2" cstate="print"/>
          <a:srcRect/>
          <a:stretch>
            <a:fillRect/>
          </a:stretch>
        </p:blipFill>
        <p:spPr bwMode="auto">
          <a:xfrm>
            <a:off x="4499992" y="2420888"/>
            <a:ext cx="3960440" cy="3960440"/>
          </a:xfrm>
          <a:prstGeom prst="rect">
            <a:avLst/>
          </a:prstGeom>
          <a:noFill/>
          <a:ln>
            <a:noFill/>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pic>
      <p:sp>
        <p:nvSpPr>
          <p:cNvPr id="2" name="Title 1"/>
          <p:cNvSpPr>
            <a:spLocks noGrp="1"/>
          </p:cNvSpPr>
          <p:nvPr>
            <p:ph type="title"/>
          </p:nvPr>
        </p:nvSpPr>
        <p:spPr>
          <a:xfrm>
            <a:off x="0" y="0"/>
            <a:ext cx="8229600" cy="4097610"/>
          </a:xfrm>
        </p:spPr>
        <p:txBody>
          <a:bodyPr>
            <a:normAutofit/>
            <a:scene3d>
              <a:camera prst="perspectiveContrastingRightFacing"/>
              <a:lightRig rig="threePt" dir="t"/>
            </a:scene3d>
          </a:bodyPr>
          <a:lstStyle/>
          <a:p>
            <a:r>
              <a:rPr lang="en-GB" i="1" dirty="0" smtClean="0">
                <a:effectLst>
                  <a:glow rad="101600">
                    <a:srgbClr val="C00000">
                      <a:alpha val="60000"/>
                    </a:srgbClr>
                  </a:glow>
                  <a:outerShdw blurRad="26000" dist="26000" dir="14500000" algn="tl" rotWithShape="0">
                    <a:srgbClr val="000000">
                      <a:alpha val="40000"/>
                    </a:srgbClr>
                  </a:outerShdw>
                </a:effectLst>
              </a:rPr>
              <a:t>"Churches in the Middle East are threatened in their very existence” </a:t>
            </a:r>
            <a:r>
              <a:rPr lang="en-GB" i="1" dirty="0" smtClean="0"/>
              <a:t>– Pope Benedict</a:t>
            </a:r>
            <a:r>
              <a:rPr lang="en-GB" dirty="0" smtClean="0"/>
              <a:t/>
            </a:r>
            <a:br>
              <a:rPr lang="en-GB" dirty="0" smtClean="0"/>
            </a:br>
            <a:endParaRPr lang="en-GB"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60648"/>
            <a:ext cx="8229600" cy="3953594"/>
          </a:xfrm>
        </p:spPr>
        <p:txBody>
          <a:bodyPr>
            <a:normAutofit/>
            <a:scene3d>
              <a:camera prst="perspectiveContrastingRightFacing"/>
              <a:lightRig rig="threePt" dir="t"/>
            </a:scene3d>
          </a:bodyPr>
          <a:lstStyle/>
          <a:p>
            <a:r>
              <a:rPr lang="en-GB" dirty="0" smtClean="0"/>
              <a:t>Palestinian Christians now constitute just 0.5 per cent of the population, and in Lebanon, they have declined from 75 per cent to 32 per cent. </a:t>
            </a:r>
            <a:endParaRPr lang="en-GB" dirty="0"/>
          </a:p>
        </p:txBody>
      </p:sp>
      <p:pic>
        <p:nvPicPr>
          <p:cNvPr id="79874" name="Picture 2" descr="Christian women light candles in the Church of the Nativity, built over the biblical grotto of Jesus birth in the West Bank town of Bethlehem, 24 December 2007. Dozens of Palestinian police and security officers packed the city to secure one of the towns most important tourism events: Christmas.  EPA/ABED AL HAFIZ HASHLAMOUN"/>
          <p:cNvPicPr>
            <a:picLocks noChangeAspect="1" noChangeArrowheads="1"/>
          </p:cNvPicPr>
          <p:nvPr/>
        </p:nvPicPr>
        <p:blipFill>
          <a:blip r:embed="rId2" cstate="print"/>
          <a:srcRect/>
          <a:stretch>
            <a:fillRect/>
          </a:stretch>
        </p:blipFill>
        <p:spPr bwMode="auto">
          <a:xfrm>
            <a:off x="4283968" y="3284984"/>
            <a:ext cx="4488510" cy="3099818"/>
          </a:xfrm>
          <a:prstGeom prst="rect">
            <a:avLst/>
          </a:prstGeom>
          <a:noFill/>
          <a:ln>
            <a:noFill/>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76672"/>
            <a:ext cx="8229600" cy="1721346"/>
          </a:xfrm>
        </p:spPr>
        <p:txBody>
          <a:bodyPr>
            <a:normAutofit fontScale="90000"/>
            <a:scene3d>
              <a:camera prst="perspectiveContrastingRightFacing"/>
              <a:lightRig rig="threePt" dir="t"/>
            </a:scene3d>
          </a:bodyPr>
          <a:lstStyle/>
          <a:p>
            <a:r>
              <a:rPr lang="en-GB" dirty="0" smtClean="0"/>
              <a:t>Iran: 300 arrests in 48 cities. </a:t>
            </a:r>
            <a:r>
              <a:rPr lang="en-GB" dirty="0" err="1" smtClean="0"/>
              <a:t>Youcef</a:t>
            </a:r>
            <a:r>
              <a:rPr lang="en-GB" dirty="0" smtClean="0"/>
              <a:t> </a:t>
            </a:r>
            <a:r>
              <a:rPr lang="en-GB" dirty="0" err="1" smtClean="0"/>
              <a:t>Nadarkhani</a:t>
            </a:r>
            <a:r>
              <a:rPr lang="en-GB" dirty="0" smtClean="0"/>
              <a:t> sentenced to death</a:t>
            </a:r>
            <a:endParaRPr lang="en-GB" dirty="0"/>
          </a:p>
        </p:txBody>
      </p:sp>
      <p:pic>
        <p:nvPicPr>
          <p:cNvPr id="81922" name="Picture 2" descr="http://ncol.typepad.com/.a/6a00d834526d9869e2016762ce9f91970b-320wi"/>
          <p:cNvPicPr>
            <a:picLocks noChangeAspect="1" noChangeArrowheads="1"/>
          </p:cNvPicPr>
          <p:nvPr/>
        </p:nvPicPr>
        <p:blipFill>
          <a:blip r:embed="rId2" cstate="print"/>
          <a:srcRect/>
          <a:stretch>
            <a:fillRect/>
          </a:stretch>
        </p:blipFill>
        <p:spPr bwMode="auto">
          <a:xfrm>
            <a:off x="971600" y="2132856"/>
            <a:ext cx="3336032" cy="4255884"/>
          </a:xfrm>
          <a:prstGeom prst="rect">
            <a:avLst/>
          </a:prstGeom>
          <a:noFill/>
          <a:ln w="34925">
            <a:solidFill>
              <a:srgbClr val="FFFFFF"/>
            </a:solidFill>
          </a:ln>
          <a:effectLst>
            <a:outerShdw blurRad="317500" dir="2700000" algn="ctr">
              <a:srgbClr val="000000">
                <a:alpha val="43000"/>
              </a:srgbClr>
            </a:outerShdw>
          </a:effectLst>
          <a:scene3d>
            <a:camera prst="perspectiveFront" fov="2700000">
              <a:rot lat="19086000" lon="19067999" rev="3108000"/>
            </a:camera>
            <a:lightRig rig="threePt" dir="t">
              <a:rot lat="0" lon="0" rev="0"/>
            </a:lightRig>
          </a:scene3d>
          <a:sp3d extrusionH="38100" prstMaterial="clear">
            <a:bevelT w="260350" h="50800" prst="softRound"/>
            <a:bevelB prst="softRound"/>
          </a:sp3d>
        </p:spPr>
      </p:pic>
      <p:pic>
        <p:nvPicPr>
          <p:cNvPr id="81924" name="Picture 4" descr="http://sheikyermami.com/wp-content/uploads/Youcef_Nadarkhani_Executed.jpg"/>
          <p:cNvPicPr>
            <a:picLocks noChangeAspect="1" noChangeArrowheads="1"/>
          </p:cNvPicPr>
          <p:nvPr/>
        </p:nvPicPr>
        <p:blipFill>
          <a:blip r:embed="rId3" cstate="print"/>
          <a:srcRect/>
          <a:stretch>
            <a:fillRect/>
          </a:stretch>
        </p:blipFill>
        <p:spPr bwMode="auto">
          <a:xfrm>
            <a:off x="5364088" y="1916832"/>
            <a:ext cx="3048000" cy="3168352"/>
          </a:xfrm>
          <a:prstGeom prst="rect">
            <a:avLst/>
          </a:prstGeom>
          <a:ln>
            <a:noFill/>
          </a:ln>
          <a:effectLst>
            <a:glow rad="228600">
              <a:schemeClr val="accent1">
                <a:satMod val="175000"/>
                <a:alpha val="40000"/>
              </a:schemeClr>
            </a:glow>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836712"/>
            <a:ext cx="8229600" cy="1399032"/>
          </a:xfrm>
        </p:spPr>
        <p:txBody>
          <a:bodyPr>
            <a:normAutofit fontScale="90000"/>
            <a:scene3d>
              <a:camera prst="perspectiveHeroicExtremeLeftFacing"/>
              <a:lightRig rig="threePt" dir="t"/>
            </a:scene3d>
          </a:bodyPr>
          <a:lstStyle/>
          <a:p>
            <a:r>
              <a:rPr lang="en-GB" dirty="0" smtClean="0"/>
              <a:t>Iraq: “the attacks on Christians continue and the world remains totally silent </a:t>
            </a:r>
            <a:endParaRPr lang="en-GB" dirty="0"/>
          </a:p>
        </p:txBody>
      </p:sp>
      <p:pic>
        <p:nvPicPr>
          <p:cNvPr id="82946" name="Picture 2" descr="http://www.avraidire.com/wp-content/uploads/2011/10/Les-chr%C3%A9tiens-dIrak-continuent-d%C3%AAtre-menac%C3%A9s.jpg"/>
          <p:cNvPicPr>
            <a:picLocks noChangeAspect="1" noChangeArrowheads="1"/>
          </p:cNvPicPr>
          <p:nvPr/>
        </p:nvPicPr>
        <p:blipFill>
          <a:blip r:embed="rId2" cstate="print"/>
          <a:srcRect/>
          <a:stretch>
            <a:fillRect/>
          </a:stretch>
        </p:blipFill>
        <p:spPr bwMode="auto">
          <a:xfrm>
            <a:off x="539552" y="2060848"/>
            <a:ext cx="4392488" cy="4464496"/>
          </a:xfrm>
          <a:prstGeom prst="rect">
            <a:avLst/>
          </a:prstGeom>
          <a:noFill/>
          <a:effectLst>
            <a:softEdge rad="635000"/>
          </a:effectLst>
        </p:spPr>
      </p:pic>
      <p:pic>
        <p:nvPicPr>
          <p:cNvPr id="82948" name="Picture 4" descr="http://www.fundacao-ais.pt/uploads/noticias/medium_noticia_1317683627_1011.jpg"/>
          <p:cNvPicPr>
            <a:picLocks noChangeAspect="1" noChangeArrowheads="1"/>
          </p:cNvPicPr>
          <p:nvPr/>
        </p:nvPicPr>
        <p:blipFill>
          <a:blip r:embed="rId3" cstate="print"/>
          <a:srcRect/>
          <a:stretch>
            <a:fillRect/>
          </a:stretch>
        </p:blipFill>
        <p:spPr bwMode="auto">
          <a:xfrm>
            <a:off x="5652120" y="2060848"/>
            <a:ext cx="3038475" cy="4536504"/>
          </a:xfrm>
          <a:prstGeom prst="rect">
            <a:avLst/>
          </a:prstGeom>
          <a:noFill/>
          <a:effectLst>
            <a:softEdge rad="635000"/>
          </a:effectLst>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47864" y="267494"/>
            <a:ext cx="5338936" cy="6185842"/>
          </a:xfrm>
        </p:spPr>
        <p:txBody>
          <a:bodyPr>
            <a:normAutofit/>
          </a:bodyPr>
          <a:lstStyle/>
          <a:p>
            <a:r>
              <a:rPr lang="en-GB" sz="2800" dirty="0" smtClean="0"/>
              <a:t>Since June 2004, 71 churches in Iraq have been attacked-42 in Baghdad, 20 in Mosul, eight in Kirkuk and one in </a:t>
            </a:r>
            <a:r>
              <a:rPr lang="en-GB" sz="2800" dirty="0" err="1" smtClean="0"/>
              <a:t>Ramadi</a:t>
            </a:r>
            <a:r>
              <a:rPr lang="en-GB" sz="2800" dirty="0" smtClean="0"/>
              <a:t>. In March 2008, the body of Archbishop Paulos Faraj Rahho was found dumped in a shallow grave in the city. Since 2003, up to 585 Christians have been killed and there have been large-scale atrocities.</a:t>
            </a:r>
            <a:endParaRPr lang="en-GB" sz="2800" dirty="0"/>
          </a:p>
        </p:txBody>
      </p:sp>
      <p:pic>
        <p:nvPicPr>
          <p:cNvPr id="83970" name="Picture 2" descr="http://assets.libsyn.com/content/2029464"/>
          <p:cNvPicPr>
            <a:picLocks noChangeAspect="1" noChangeArrowheads="1"/>
          </p:cNvPicPr>
          <p:nvPr/>
        </p:nvPicPr>
        <p:blipFill>
          <a:blip r:embed="rId2" cstate="print"/>
          <a:srcRect/>
          <a:stretch>
            <a:fillRect/>
          </a:stretch>
        </p:blipFill>
        <p:spPr bwMode="auto">
          <a:xfrm>
            <a:off x="539552" y="548680"/>
            <a:ext cx="2857500" cy="5688632"/>
          </a:xfrm>
          <a:prstGeom prst="rect">
            <a:avLst/>
          </a:prstGeom>
          <a:noFill/>
          <a:effectLst>
            <a:softEdge rad="127000"/>
          </a:effectLst>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92696"/>
            <a:ext cx="8229600" cy="973830"/>
          </a:xfrm>
        </p:spPr>
        <p:txBody>
          <a:bodyPr>
            <a:noAutofit/>
            <a:scene3d>
              <a:camera prst="perspectiveHeroicExtremeLeftFacing"/>
              <a:lightRig rig="threePt" dir="t"/>
            </a:scene3d>
          </a:bodyPr>
          <a:lstStyle/>
          <a:p>
            <a:r>
              <a:rPr lang="en-GB" sz="2400" dirty="0" smtClean="0"/>
              <a:t>In October 2010, 58 Christians were killed during evening mass at Our Lady of Perpetual Help, the Syrian Catholic cathedral in Baghdad: 1.4 million Christians reduced to 150,000.</a:t>
            </a:r>
            <a:endParaRPr lang="en-GB" sz="2400" dirty="0"/>
          </a:p>
        </p:txBody>
      </p:sp>
      <p:pic>
        <p:nvPicPr>
          <p:cNvPr id="84994" name="Picture 2" descr="http://graphics8.nytimes.com/images/2010/12/31/world/IRAQ/IRAQ-popup.jpg"/>
          <p:cNvPicPr>
            <a:picLocks noChangeAspect="1" noChangeArrowheads="1"/>
          </p:cNvPicPr>
          <p:nvPr/>
        </p:nvPicPr>
        <p:blipFill>
          <a:blip r:embed="rId2" cstate="print"/>
          <a:srcRect/>
          <a:stretch>
            <a:fillRect/>
          </a:stretch>
        </p:blipFill>
        <p:spPr bwMode="auto">
          <a:xfrm>
            <a:off x="3779912" y="2276873"/>
            <a:ext cx="4895106" cy="3312368"/>
          </a:xfrm>
          <a:prstGeom prst="rect">
            <a:avLst/>
          </a:prstGeom>
          <a:noFill/>
          <a:ln>
            <a:noFill/>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pic>
      <p:pic>
        <p:nvPicPr>
          <p:cNvPr id="84996" name="Picture 4" descr="http://www.bosnewslife.com/wp-content/uploads/2010/11/041116_iraq_christians_hmed_8a_hmedium11.jpg"/>
          <p:cNvPicPr>
            <a:picLocks noChangeAspect="1" noChangeArrowheads="1"/>
          </p:cNvPicPr>
          <p:nvPr/>
        </p:nvPicPr>
        <p:blipFill>
          <a:blip r:embed="rId3" cstate="print"/>
          <a:srcRect/>
          <a:stretch>
            <a:fillRect/>
          </a:stretch>
        </p:blipFill>
        <p:spPr bwMode="auto">
          <a:xfrm>
            <a:off x="251520" y="2708920"/>
            <a:ext cx="3512098" cy="3384376"/>
          </a:xfrm>
          <a:prstGeom prst="rect">
            <a:avLst/>
          </a:prstGeom>
          <a:noFill/>
          <a:scene3d>
            <a:camera prst="perspectiveContrastingRightFacing"/>
            <a:lightRig rig="threePt" dir="t"/>
          </a:scene3d>
          <a:sp3d>
            <a:bevelT/>
          </a:sp3d>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2536" y="548680"/>
            <a:ext cx="8229600" cy="1368152"/>
          </a:xfrm>
          <a:scene3d>
            <a:camera prst="perspectiveContrastingRightFacing"/>
            <a:lightRig rig="threePt" dir="t"/>
          </a:scene3d>
        </p:spPr>
        <p:txBody>
          <a:bodyPr>
            <a:noAutofit/>
          </a:bodyPr>
          <a:lstStyle/>
          <a:p>
            <a:r>
              <a:rPr lang="en-GB" sz="2400" dirty="0" smtClean="0"/>
              <a:t>Egypt  2011: as worshippers were leaving a midnight service at the Church of the Two Saints, in Alexandria at least 21 were killed and 79 were injured.</a:t>
            </a:r>
            <a:endParaRPr lang="en-GB" sz="2400" dirty="0"/>
          </a:p>
        </p:txBody>
      </p:sp>
      <p:pic>
        <p:nvPicPr>
          <p:cNvPr id="86018" name="Picture 2" descr="http://www.persecution.org/outofegypt/files/2011/04/Egy.jpg"/>
          <p:cNvPicPr>
            <a:picLocks noChangeAspect="1" noChangeArrowheads="1"/>
          </p:cNvPicPr>
          <p:nvPr/>
        </p:nvPicPr>
        <p:blipFill>
          <a:blip r:embed="rId2" cstate="print"/>
          <a:srcRect/>
          <a:stretch>
            <a:fillRect/>
          </a:stretch>
        </p:blipFill>
        <p:spPr bwMode="auto">
          <a:xfrm>
            <a:off x="4860032" y="1628800"/>
            <a:ext cx="3810000" cy="2857500"/>
          </a:xfrm>
          <a:prstGeom prst="rect">
            <a:avLst/>
          </a:prstGeom>
          <a:noFill/>
          <a:scene3d>
            <a:camera prst="perspectiveHeroicExtremeLeftFacing"/>
            <a:lightRig rig="threePt" dir="t"/>
          </a:scene3d>
        </p:spPr>
      </p:pic>
      <p:pic>
        <p:nvPicPr>
          <p:cNvPr id="86020" name="Picture 4" descr="http://static.guim.co.uk/sys-images/Guardian/Pix/pictures/2011/1/5/1294225154550/Egypt-church-bomb-attack-007.jpg"/>
          <p:cNvPicPr>
            <a:picLocks noChangeAspect="1" noChangeArrowheads="1"/>
          </p:cNvPicPr>
          <p:nvPr/>
        </p:nvPicPr>
        <p:blipFill>
          <a:blip r:embed="rId3" cstate="print"/>
          <a:srcRect/>
          <a:stretch>
            <a:fillRect/>
          </a:stretch>
        </p:blipFill>
        <p:spPr bwMode="auto">
          <a:xfrm>
            <a:off x="755576" y="2780928"/>
            <a:ext cx="4896544" cy="3766572"/>
          </a:xfrm>
          <a:prstGeom prst="rect">
            <a:avLst/>
          </a:prstGeom>
          <a:noFill/>
          <a:ln w="34925">
            <a:solidFill>
              <a:srgbClr val="FFFFFF"/>
            </a:solidFill>
          </a:ln>
          <a:effectLst>
            <a:outerShdw blurRad="317500" dir="2700000" algn="ctr">
              <a:srgbClr val="000000">
                <a:alpha val="43000"/>
              </a:srgbClr>
            </a:outerShdw>
          </a:effectLst>
          <a:scene3d>
            <a:camera prst="perspectiveFront" fov="2700000">
              <a:rot lat="19086000" lon="19067999" rev="3108000"/>
            </a:camera>
            <a:lightRig rig="threePt" dir="t">
              <a:rot lat="0" lon="0" rev="0"/>
            </a:lightRig>
          </a:scene3d>
          <a:sp3d extrusionH="38100" prstMaterial="clear">
            <a:bevelT w="260350" h="50800" prst="softRound"/>
            <a:bevelB prst="softRound"/>
          </a:sp3d>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6552" y="260648"/>
            <a:ext cx="9540552" cy="1399032"/>
          </a:xfrm>
        </p:spPr>
        <p:txBody>
          <a:bodyPr>
            <a:normAutofit fontScale="90000"/>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r>
              <a:rPr lang="en-GB"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US Commission on International Religious Freedom</a:t>
            </a:r>
            <a:endParaRPr lang="en-GB"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
        <p:nvSpPr>
          <p:cNvPr id="3" name="Content Placeholder 2"/>
          <p:cNvSpPr>
            <a:spLocks noGrp="1"/>
          </p:cNvSpPr>
          <p:nvPr>
            <p:ph idx="1"/>
          </p:nvPr>
        </p:nvSpPr>
        <p:spPr>
          <a:xfrm>
            <a:off x="899592" y="5589240"/>
            <a:ext cx="7787208" cy="865568"/>
          </a:xfrm>
        </p:spPr>
        <p:txBody>
          <a:bodyPr>
            <a:normAutofit lnSpcReduction="10000"/>
          </a:bodyPr>
          <a:lstStyle/>
          <a:p>
            <a:r>
              <a:rPr lang="en-GB" sz="1800" dirty="0" smtClean="0"/>
              <a:t>16 countries  Listed  -Burma, China, Egypt, Eritrea, Iran, Iraq, Nigeria, North Korea, Pakistan, Saudi Arabia, (north) Sudan, Tajikistan, Turkey, Turkmenistan, Uzbekistan, and Vietnam. </a:t>
            </a:r>
          </a:p>
        </p:txBody>
      </p:sp>
      <p:sp>
        <p:nvSpPr>
          <p:cNvPr id="41986" name="AutoShape 2" descr="data:image/jpeg;base64,/9j/4AAQSkZJRgABAQAAAQABAAD/2wCEAAkGBhQSERQUExQUFRUWGB0YGBcYGBoaGhwYGBsaGBocFxggHCYgGBwjHBgaHy8gJCcpLCwsFx4xNTAqNSYrLCkBCQoKDgwOGg8PGiwkHyQsLyopKSwpLCkpLCwsLCwqLCwpLCwpLCwsLCwpLCopKSksLCwsKSwpKSwsLCwpKSksLP/AABEIAK0BIwMBIgACEQEDEQH/xAAcAAABBAMBAAAAAAAAAAAAAAAFAwQGBwABAgj/xABXEAACAQIDBAUGCQkCCggHAAABAgMAEQQSIQUxQVEGEyJhcQcyQoGRoRQjUmJykrHB0TNDU4KTotLT8MLhFSQlY3ODlKOysxg0NXSk1OLjCBYXVGR18f/EABoBAAIDAQEAAAAAAAAAAAAAAAMEAAECBQb/xAAuEQACAgEEAgECBAYDAAAAAAAAAQIDEQQSITETQVEiMhRxgfAFM2GRseFCodH/2gAMAwEAAhEDEQA/AJV8BPyG/YT/APma5OBNvybfsMR/5mmzPH+jT/Z4PxrhpI/0a/7ND+NZyih5LhGLN2HOv6LFE2sOc4PupCXBtb8m/wCxxf8APNNTiIzvRef/AFeM/a96Sknj+Qv+zR/x1Mogx2shAOhHisg/42aibLrQfGTrwFvCMr9hNGmXU+NJah9B6xIimu09kNiYJoU8942yjmy2cL+sVC+unpFENgJ8d4KTQa/uQSXRSEOyushmmvbqmhGXiTMzjXiLBCfdUm6I9CMVjgCl44Br1jZst9xMSXHWNbS4sOBOlqV8oGwlj2jmXSPEATMvo9apZX03b2zf6xqt/ontxcThgwyh0AR0FgFZRpYcFYajhbThXVd6T2rsF+Hl4/I1xkpGHonLHjGwyLmlRityQoKLrmuTYKUIbjv41ZfRfoRJhJxNJKhYoyZEBI7Vjcubbso0ApfauyMu0MJiRpnWSB/FYpGjPrCsP1RR7GbTjR4leRFZ2CopYBmZtAAu8+yk5LLbY/O9utQhwsci7LVWdL2QY+dJWZEliiBdRmKlcrqSlxnS6kFQb6gjzbVbJWqo8p+Gy4tWt58Q9qsR+FE0X83BzrvtAuPMEUXVwzPPdxI75GjQZFYBUVu0T22JY23KKdbWFsViP9NIfa5P30rj9nYf4OeqQk5TIJGEikgsCIwXCq+WANI+UE3YFbgE0ntMZnWT9LGj/rZQj+ySN66Mn9SYnJcDZp8pP9f1vp2lDTe/9bxT6E6anvPr1++pF78xYBNxeUPWF9fbWE7hXMb++lCnyda5bU9PPK/Q7UZRvhhjSHaksTFo2yHUAqCDa73F7/5sU5xfSfFSEZ5idCmgy6MQrbiN4Xfvog/RqPqma7g9RDLa62zTSujjzfNAJty5mna9D4uvCZpbfDHgOqXyLGJQfN35vVbhTfkjJ5kA8E4r6SMybSkkOaRy5JBJa51PV9+nnn2V040orB0ajMQa73OEee11tnjkCAebfLZBpe/fQ9owN/8AXGgam1tKuHQWmpRk5S7EGWy35+NNbc/GnMrXNEsJs/KyqT2nU5tCSistxl4ZiL67hTWmq8MN0u2Jam3zT2x6QIxOGsOycwCgsRuBOlu7lrxvWsAlosYeAw9vW08AFFMatort5mRcqqexmFwLni1rsQOXChioRg5rDtTzRQIALk5A0rWHHtdWPXRZy3LH9UChHbIeYpiuGCEw9Z8HBynBhT1YRL9Xi75nlVHVibZdSAdNZZ5Joz8FmJ4zn3RoKi3SKHqo7EY6IsoSJJJo5oSiuhZA6EsuUAN1R0vb1znyY4TLgFPy3d/Vew+yhar+T+bDw+8k+WsyUrlrdq5GBrJGdrkfCCL65F0vb5XDf66Sji/HfJv9Qp3tiP482t5i/wBqm6xtzPtajRMigHf+9KP7NKX3drgPzrcgOCW+/nSSxN8o/Wf7hT+KbQdrgPzsnAW4LaiIyxp1g+V/vX/l1lPvhPzz+2f+Gsqyiuzgrncvsf8AjrhsFb5P738VSpsN4/8Aif4KTeDvP1sR/L1rW0rJF5cBY209Zb7nIPq0pB8H4fvfx1K5I7k9refly8huKxW+ym8sQt537833x1NpMkUkhI3D2CU/26lrLrUd2lALnS/1T72INSeQamlbQ0BuRS2yNprHi442/PI4X6SlCo9faA77c65K1FOlchGIisSCsdwRvBMhNx3jL7qFF4eRuiryz2hryk7Ov1EoGquUPhIMw9hQ/Wof0Z218FnVz+TbsSj5pOjW5qdb8s3OpbhVG1MGdQryRk9yzxNx7iw9jVXTAjOrAqRcMvIrcMp8CLVq3MZKaOpolGdUqJ+izem+ZcDK6kho2RgymxHbCsVYc1ci44GqinxHVuko3o6uSd5ykNqTv82rO2BOuP2S0LuwZVWKQixawIKML81W1zxBpXZ/RSCIjJEHcek/xhB9eg9QFB1OpjW48N59IX07VMJ1yXOSYyLqe/X261APKns68MUoH5Nyp8Htb3j31YIGmu+h23dkjEQSRH01sDybep9RApmqeySkceSysFW7KxDNhk+NwkMQLQzSSopkyhAoCk5ndjCxUCNRomrb6YogMDJe7YZyQde1BKw7QvrYSZW14T0hs05JRHKjuhcCSFWy53S4VWvwzEg7r3POjGNlfOcZ1EgUOYpVkK5XBvEyRBVX4tQCmmbL8XqbadyazyvfKE/6Efkj4b67WU39/wDXhTvH4IIwysWjZc8b/KQ6AkcGBBVhwYGnfRjBxyYlFmJy8BwLejn1HZvvpSTwtwDbmWBLDA213k3NOYlvUg2rhkRI0xKtFZnyGKKPtJpYG76G2p7T6nUjS4eeRFY9WXKbwWWzWt6Q58PVVPUuyv6IsYqpjGz6pYwHXH+LvxPwLDe6dhRQf9aH/wCyb34cGozg8bNLeKONWLRLFoNQkbmQEm4A1Nrnu473C9JHLhliBkOJ68DtEEmLq8oXzuF99LyTj9yOjC2MlhC0LWww5jZ2I3d0x+yoiJAwuPZRvG4jERIsboEvA0Skg9qOV87EHNa99ONuIvQTCxAOpcMUB7QVgDbjYkWvTNfkrako5QtfKq1NbsM31fIGjOGjCLc7uXA34HuonsMh1dcP1kKFg7tJMlyACCB2LWt3NY2OltQvSbaKNM4iPxQsARqGNhmYaDeb6c786IrnbY68YwJKtVR3ZzkFbVxanRLhF3Dfr3AbuQA5U8xMJjeGISRw/AwJZZJAxQYiV0YqyqCWseqjsPkNrpSOzQIw2KcArEbRKd0k+9R3qn5Ru4AcaU2LJAReWd452aTrGstyrEHMzSHqnSwLGHIzu261hRtuXx0v8lx6y/Yx6QRLGUhhigiVyJAIZ2nV2a8aMGYdgWvZbX1ueFXZsLZ3UYaGIeggHrtrVU9A9lHF47rGVFVDnZUUKim1lVVGgtYm3cOdXSFpTXSw1WvXYxSu5Cdqy1KZawrXPwGI3tj8udfza6X03t3Ugj24D6z/AHU92uyiY3YDsLoTbi1NVlT5a/WP3VtEMMn9Z5KdQP2R2j+0k+5aQEqfLT67V3h8WAD203n86wraZljtZfnn9rJ/DWUmMaPlr+3asq8lDBsIfkH6k/8ANrh8MR6L/UxP8ynDQD5I/Zw/zKSfDr8kfs4f5tHMCEkDXOj+OXFfbmHvFITQtbc49WK/ip3Lhxc9kfs0++a/tpvNhNPN/wB2v3TVCEV2sQGNyP1iAfY4JqQONTQnaikHiPrD3doH20acamkr+w9YhlqO9M9mkCKe3ZYGJjyZTnT2gt9WpNaiY2ck+EeKTzXvrxB9Fh3g2I8KHCO7KG6bfFNSI95HMST8Jj4IVcf6y6t74wa35TOj4jPwlFsr2SW3B7dlzp6QGUnmF4mh3kxxJw2Pnw8ujOMnd1kZJFu5lLEernVnbTwiTwvDILo6lSO48u8bx3ijKO6vaw9lro1O9dP/ALRUvQHHGPFRJrkmvEw56FlPqYewmrgjjAGgAHdVO7KwbYbH4eN/PjxKqe+7WDeBDBh41ciUvFccl/xJp2Jx6aNEVywrs1lq2c0q7yldHMknwlR2JNJOSva1z3MPeKGKrSxS4ieMTNHhEaIs0pjJEvU/GMHAD5R5iEC4JIvVu43BLKjI4zIwsR3fj31TPSbYEuDkMTM5iY5kNzla3Eruzgac91dLS3bsVy/QBZD/AJHCY6FXkhJY4YuTG9iWjewGdQbF1NiGU2LKAdGArU2FaJsrhTcZgQcyOh3Mjekp92oNiKd7IxkPUKrBLR52mi6sNNiWZgIUjcqSiWIBykFSuYbwR2cO8ES5k62CRyBCxs6vlVmOHYElgA4UyILFgQ6C1OSjiX0r/Ys47kNcROzgEksVta5JsBwF9w7qUvWocD1uuFfrePVmwnA+hulHzoyfAU2WaxKnRhvU6EeI3iiQlHoVshL2WX0IjjGGOS5a95XsQA1iwUE2vlW2u4FjSOO6XYZXzIscjA264gBb6ea9rt5otu3Cq8xE87RkRJK8IJLhb5SWAuvfoATv0teh+D6UOo+MAPZy21C2G7sjjXNuktzwdOmD2Jk9250jWdMr9VYHQBTmB7mJvu03btNaCQ4/DxtmKtJbgCANOAJvryvUFk2lclt4J4aa76xcYTu3nnu46Hv3a1lWSXs260/RYuL25hpcOz4dssl1DRG4IDXzsF4AG2oNt999BMJgOsDSSN1cCGzykX14JGPTkbgvDedKjMM0jSBVXKwPnXtpcXvbnrfnU1nIeSJ5jG8SuscUYVlw8ZbI1nVe1ZlzniWZO0SulGqm39KA2V85G8rTOq4pIlSHDlRFEwZ+rjNyJnQayDOAS4vmYbiAK1tvZ8T/ABkQZHdwgjVSYpnYBmkwrFriK973va67rkDvaW25MO7RwzPIL54y5dpsOXQo0SsGKZgrFDlzAHdZt0p8n3QoraeYa2sq380HUjxJOvs3k0zKfhju/sDUd7wSToT0dGFw4B89u0x7z93LuAqR2rYFZauPKTk9zG0sLBzatWpStWqiyO7ZkAmN3y9hfTy8X4ZT7aarJ8893xv/AKKfbWciY9q3YX02Xi3AKaTQn5R+u5+6rIN85+Wf2n/oraSHWz8f0o/l07APM/Wf8K6Q/Ob1M5/s1ooal/8AOH9qP5dZTy5+U31n/hrVUTI0YrzX2wfwUkSvNfbh/wCCnhf5x+u/8uk2k+cf2jfy6aBDKQKCfM0/7sPdY/bTeUL8z/w33Cn7y6ntnf8ApLfZHakJpdPOP7UffFULIztGO50B9QYj15Db7qMuNaFbTju24H1K3HnmX7KMuNTSd3YesRy066PbRE0UgG+KWSJh4Mcp9a29hpKNdR41BOjHST4NinZz8VM7CS/C7kq/6pPsJrEHhjlVHkjJrtcjvphhzHtBmU5S8ccgYcHW6X7iCgNWN0Z238KgWWwUjsuBwkHvsRZh3NUE8ocBXERPwaNk/WR8x90g8aYdFOkAwuIGY/Fy2WS/A+g/6pOvzSeVWpbZ4Y/LT+fSxku1+8Ez6abG+PweKXek8SSfReRcp9TG1+T91TBaHY7Ch0MZ11Vie9WVxb1qKIK161Z2ceU3JJP0dVlZWxWDBqme1tkR4mIxyLdT7QeannT2uqtFMpPpH0TmwMmYZigN0lW9wQbjUaqwNvZXGzdvL1kckw+MhBELgfFqQDkMkKjcHJclBcta40q7ZsOHUqwDA6EEXB8RUD6Q+TBWJfDHKd+Q7vUfxt410KtXxts/uAlV7iRiDZMcwgWVwXlZ5pcTfNkQsIolaxy9Y8hBIOq57eHX+NLljkaKUhRmTFKpEbM7Iida5zXcoSoRgStiQKF47Yc0LMro6XFm32YcQbbx4g0W2ZiJ5FOMaziGcPI5W7s6wZVNgLdhLAEgks+7mzOyDjlNMHGDzjBYWzcCsEKRqAthqBfzj2mtqTvJ4nTjQHpD0JhxCWVAjXvddL0J2X09MjqhR+3coxHaIvpmWw9q+wUfh6SQ3yNIgbkWANefk5KR3q4JxIknksULbOb9/wB1RfbvRP4PJlz3G/fw/HhVwnEgi4YEc7gj21XHlBxR6xTlsutm53sPdb31qu2W7DJbVHZlEVTDlCcp4a87XtbuH20YwOMmZZIUJYShMygAkgbhruGt7++o00pLdktcg/iAKtHyKbFD9fM4vlyRrfmbsb+Ayi1Pwm4vcvRypxzwFuhfk/ClZZd43cl7l5n53sqxY4gAANANwrsLW6HOcrHukVFKKwjm1ZXVatWSzAKw1usqYIANqt8ce1bsrpmYcW4AVqNT/WelNpPaY627K6XYfK4AVyg/rt1CG8v9WkrcYOvjzkNbA/qz/jXSjv8A+ZWkijLH+us/Csrr+vzlZUIJZG+d/vvxpN0b5/tmpQw/N/c/9yuXh+b+4f5lMAxBw1z5+/nP9wFN5g3zvbP+FOJMP839xvvkvSEsBsez+4/8dQsjW1bZtSPWU/ti9GHGpoXtU2J1I/WK+4o320Xca0pcGrOF0IPI3qqdtbNMM0sLDzHb1qTmU+tSD66tkLQTykbGEkXwhF7cSgSaXzRc/wBS9/AtyoO3KOlorvHZh9MWwOzTtDY0eo61QDGb/nIrxgH6QGU/S7qrqBTdsw1FwQeB4g943VbHkyb/ACdDx1k/5r6e8e2o15S9gmGT4RGoCzG0lvRk4G3JwPrD51btjmKY1o9RsulU+m+PzDvQDbfXYfqn/Kw2FyblozohPMi2U+A51MY6pXoltM4fGQu2gY9U/wBGSy+5sreqrrtaqjLdHkS19KqteOnybrRYAXJAHMmw9tcTzZFZj6Ks31QW+6qQ250yeYw9ZIz9jOWIATMztYxoBYLkCrrrpxvc7hByOfJ4Lnl25h186eAf6xPsvTc9LsJwnVvoB3/4VNVPs/pfIhsCniVB1ownSiYnMJY0ItZlRQd3MDUeN6N4kY3MsRekSMOxFinHMQOB7WtSg2w/DCYr1rGPtkqpNodK5s95ZpiOBR2A7ri+l/6tQuTpPGSushJ0N2OhO5gb9x0Nb8aK3MuybaDMLPg5iOTGG3/MoBjMaIWyxwvGsu9GKMuZfSAVza4Iv9EaGqrbayaXJ0vxPPxqUdDMVG4lcnc4QX7xf20K6KjHKD6f6ppMJYHYUXWnFFOzCGWJSdC7ecxAJyhfNUA7yTyFRKTo9LJqHBIkN8wzMVvbXjfzgNdwHOpPtXbswk6lYDJGDzK3B1te1gd5rJcPJGoIJGuaxs1r20O/kN1JObXZ11TxwCNnGaKQBI2VOyHtuym9iVPpWFxqPHddTpPg3mgZMgve6ksBuO+3eOFGcNt7ImUi7X1dtWPiePLkBYUKxuILb76n10Nz5yjSr4wyJYPoxIFJeTDw8izMzcvMRWNu/Sra6D4pMFgoo2imZmu7ypGCru2t1scxGWwBIBsNw3VXuLwhiJ60hFc3AvfiDZTuNtxtesj2xEz2SSW5GuvG9tNeXhT1Lc+WuDm6uEK8Jdlw/wDzrhR5zSL4wyfcppWLpjgzp8IjB+ddf+ICqcfHsLlZSV5knUg8Px3UP/wkR6XefGmNiEcnofD4hXGZGVxzUgj2ilapPoL0gEWNgQamZ+rYg6WYaXG49oA331ddDawWjdZWGsrJaAu0vyp3+au4v87lpXCqeXuf8a62kvxp3+au7P8AO5aVwqf1lf8AGslimU8v3X/Gh+K22kbOgSSRo1V3EaM2UPe2Ys62JCk25Vx0kxLQ4PESR6OkTFDlOjWsDqbaE31qlcf0idMTI6M4EoR7lyzEFR5znzv6FFgsmWWnJ5RoAbdTP9X/AN2sqv4drYVlBZXzHfZja/drWVvaVktzCbWw8xyxyRs1vNtGrW55WAJ8RTgqvzf9z+NUvicZ5ozFT5wYEghh5rLbcQdb1MejHlJMioMVrmA+MUKLXGucZTcX4jXurSZRMmQcl+rD3c2pCRByX2Q/x05EwIDBlIOoIeMgjuISxpCVxr2h9aP+CrIR3aqkBiA1gDuEtt3HISPbRlt9B9rx3DWAOh9EHgeIdfso0wpS4LWNcfiOqhkkO6NGf1KL0+ls4BFmQ+xgw94IPvoT0lNsHif9E3v0oN5P9u5l+CubmMFojzTeyHmVOo+aT8mhweOB2NLlW5r0wj5OMUIjicHc/FSu0fegbIw8QQp/W7jUp2hhFmjeOTVXFj3cbgfKBsQeYFVLLtB4cZLLH56YiRgOB7bAq2vmsLg/3VcmxcWk0STRm6uLi+8cCD3g6HvFFg1Lg3q6ZVuNi9/5/fJSG08G+HmaKQHNGw1t5wBBVl7mFj3Xtwq+5N58TUA8p2wTIiYhN6ssb24q7AKT4MbeDmp9MdT4mhbNpNXf5owl79g3pHLlweKblh5T7I2ry4uMJC67lAHgBavTPTR7bNxx/wDxZvehH315cjOlM09HNkFYsYRbmdAO7nTyPHkDWhWHiLG/Hco+4VJsL0RJPxzhbeilmPrbcPYaYwYAeK2oTv3d/wB9JYTZ001uqjdx8q1lHixsPfU5weysPEezGpb5T9tvUToPUBTjEYk871eCskVj6MSgXkdV7k7bfaF9d6PdBcPGXmhaNihCt8a1gxHZ0sABYEHeaRxcxO7edKa4zFmFeySHHHgQaxZDdFoLTNQmpMlgwU8bEI6pHrYxtmQD58RuD3kAc708w+PcArJkYb1ZDdSPXqPA1D9jdKsRJmCKzGNbtkBNlOlyBw4X764m2zna+i+H4VzJVy6aO3G6LWUSTF4pb6aVxgMO88toyV6tGkLWvlEalgbd7AD10GwkhldUUEsxsqjeTyH41bXRro4MHhZS9i7RsX5ABT2QeW+54mtVU5lyAvv2xwuzzntWbFzt8ImzyE27Y1UaXAGW4QW4aUhs/Fn1caO7EwzFVeM5ZAi6ebmFrWJ33GnjxooxSX8tFG54kr2vrAg11FHjg5Dbb5AUm0W3X7qazYs1Ipui0T+Y7xfvj1XIb30wxHROZL5Skq9xytb6LcfAmq2soR6LY4pjcMxPmzRt3aOteq68kbLBjxCKbgqymxFiLEHUHWvWxNAsRpG6ysrKGaAe0h8c2/zV4N87kbVwsZ5fut+Nd7SHxzb9y+ix58jauFQcj9U/jWSAfpkLbPxRtb4s65T8peN684zT3seQt7K9FdPRbZuLNrfF78tvSXjc15tLdkf1ypivoyx2mNsN9qymofkKyiYMh3F7Q7J4ZR9lPNjTEQx/RHv/AP7UYxclwF3knWjuDxAAGug+6pgsm2A6SzYSICFzckNkLHJbe5I9G400tckVaDz3UMC1mAYaybiAR6NtxqhomMgvmVS24MwFk4e3f7KtXoLjzJheqJztBZbrmbsN5u57CxDLu3AVkjM2665XLFbhWOvVX0BPpgH2a0bK0G2+1kluSPi33s49A8CjfbRkcPClrglYz21gzLhpoxvdCq/S9EesgD11UWFxxhmjmW+aNg/hY9oH1XU+sVc8w7Jqv+newwsqzRgBZ2ytbhKeI7nGviGrn+bFyrfxwdrQzShKL9iHS/Zxhx068GbrUPNZNfc2YeqjXk92+0MnweQnqpT2N1llO4DucC30gOZo75S9htNCJ41zSQ5rjnETc3+URa4H0qrESuwGYDuy8O8Ee0GmZZhPKHKNur02x9rgu3a8fW4aVBvZTb6Q7Q94FFZDqfGo70U278Kw6sxBkQ5JQBYZwBrbkw7XrPKj9FseUjzs4ODcX2gF0+Ntl47/ALvJ7xavMUZHHdXpryg/9l47/QN91eY1Wj0faBl2Etky3lUnctyOVx5v239VTODFZiNd/wBo0tULwSEh7cFuLdx1932U9w+0Tk+cuvq439WvqppA2TRI9KRxLhRQ7ZW3A/ZzC/AX3232re0QX0ubVZkSw20lMjISFO+5OhX+48Kb7Z17hwvx8BwFPMPg0IByi4GhOp176SxY0sbmqLGfQfFSQ49GjTrHZWQIWKhiwuFLAEjUcBwtxpHbu38RLNd8NBEb3AWM6j6ZYl+/X2VKfJ3sbPjcOzpIIyWKSZWyF1GZbPbKdVtvp35XcAE2guUedGZCEAAXO5AvrvOQm/HlxrMYqUsM05OK4G/QvpocPKqjBQSu4teEdVJbjqzFAOJ3X51bWI27FNhZglw/VOSjb7BTexF1b1E1GPJP0PjXDjFypmkmJy5rWEYNl7O69wTfvFWLjcHmhkjGmZGXTTzgR99U4pPgmW+zzNspgApHIfYKKyxB92jc+B8eXjQPDpZFHEAfZTqDHMNLj13t3btaIZH2FmytlbQiiBao1h4nS5Zw9zcnUbzy7qWxm23jkUA3AHaW2hv37+GlQoOTxJJbOASp7J4qfmtvH2VcfRTpQuNjZsuR0azrmzWvqpB0uCPsIqkV2krC4vU98jEt/hI4ZYDbvIlufsoViWDUWWbW65rYNKBQLtAfGtpfRfQY8+N7VwqfN/c/vre0l+ObS+i+iTw8a4C937o+81CAHyhR/wCTMXoB2BrlA9Ne+vOFuyK9GeURf8l4w2/Nj0VHprxvXnRvNHifupivoyzsCsrFrKIZGqtrmNOXnZhlQEnuF/sofqTTyCYoLAm9WXkeR4eWUgOH7yQR7LirW8lGDVfhGUCyqit5p7ZJYDUi7BVubfKqphI5HaJ9tWt5FMSOpxSA27SPa4Fic6Hep4BeW6sMolG3YyY5AA35N/NEtvMb9G1reNF4/NXwH2UH26ilHuAew36MnzTuJZaMRDsr9Ff+EUrcFgdVF9t4kNBPmWwRpMt9e3hnJVh4slv1jUqtUa6TwEYab5IVm9rXb2lj7aQup34ku08oe08vq2/JOcMVkVX3hgGA+kM3r31UPTboy2HxRZD8S92jI9H5SX7idO4jlUw8nW3Osg6lj8ZDZbaax69Ww5mwyn6I51IOk3R1Mbh2iIsx1RvkuL2P3HuJp+Ud8eDVFr0l+H17/wDSt/J3tbqsYEJ7M46s/TFzGfaSv69W2KoXDRsuIjWxWRZkUg7wyyAa+v3VfbjU+NAT+nDDfxOMVYpx9ojvlGe2ysb/AKEj2so++vNjqBb+vZXo3ynn/JGM/wBGv/Njrz7HgWkdAqsb5RcA2APNgNOdO0L6TjS7HOxSWYtbLGLJf5zbtfV7xWbS2eQ5yHtcV3ey/G1HZ8CgiMIsBwNrAnTfx9dC8mdOrlBzLubcbDv40zgxkH7GgPXXtaytv4E2GvLfUoiN6C7BwrtMVGaQ5bKALsxJ0AA1J04Vb/RvyZlUEmKALMfyVzZBYklypGZzYDKDYXubmqk0llkSyQTZuGeR+qiRpHJ0C7+fqHedKsjo55MIktJi8kr7xHvjX6X6Q+PZ7jvots+KDDZkgiygntEak/SY6m3AXp+m0w4Kns/b3UhPUt8RGlp5djvEbSSHKrkIDovAacBw3cKH7c2LhcULzxRyMBYN5sgGu5xqLXPtNM5dvGFuqxCgqwOVwOw/MW4MOKnxFxQDZW30jxssGUpGQrxA3y6jtKCeR1tfc3dQFZJcpho0J9hvoji3w0jbNnOYIufCy6DrIL+abadZHuNt4F/GaA6VWHSJ3ljz4ds02DmVkC9p7PYWAGpWzLcbiAanWF2sXgjd1MLsgLI2hQ8QfA314in42ZhvYrKpqewqCHya4mbFTqqdVCs0gEsgIUpnYjIu+TS3Id9c7c8lmMgJMQTEIBfMpyMQOHVkk37lLX8dKtjDbWRk6xmFgL2OlgOLfbSmHxucda2iHzL6XHyrcAe+g/iXng06WuzznJMcuthcgc+P91NdqreQHmo9xNXR008msWLvNCVixBIZgfMkPzh6LW9IDXiDvqsNrdF8WL/4rOeqJDMsbsvA3zKCCONxpTULFPoDKLQwwY7J14f14VYHkYxSDGYpCxzmJAotowjZs+vMZl05E8qrCXadiFTVj9vD8fVUk6HbT+BTQzAZ8hOccWVgVe3ztSRfiBWpLKMI9F1lDdg7ejxcIljzAXKlWtmVhvVgCRexB0O40RvSb44DATaCXmbS+i+jfhzvXKp3fur+NZtIfHNpfRfRB4cyaTAHL3J+NUQB+UQf5LxenoDgny15G9ed5RZV8T+Feh/KCt9l4uw/Ng+jwdeWteeJTdF8T91Hq6MsURjbh7qyuo1WwuTfw/vrKMZBsCA08w8QG6m0SUq2IyC281CC07X7K1ZvkTwpSTFg8YkPpW/KW4VVmEw8zNdFNz3Udwu1MVhCRDiTC5HbIdVJA1C677a1RZdO3pVCvdlHYbQyKPRPBo2PvorhmuiHmin90VQrdPto6hsfLYgg2dW0Isd1X1hLZEsbjItj3ZQPupW9BKxcCo30lxYAXD+liW6sX5MDc+rT1kVI5wcjWFzlNrc7VB8fsUtiI51ds6urMGJKmxF8ut427t1+ArnXamNT2y9nQ01ak8tkc2LtV8PNHMo0As4HpI3nqO+wuDwKirp2ZjlkRWjOaNlDK3NSLj+/v0qnOkWy2hxUijzXPWJbkxNx6mDD1CpV5O9umNjhJD2WJeIng2peO/f5w7ww4imNPamh3XUeStXR/Ub+U3ZAinixajRyoe3y4yGU+JVSP1BVmyDU+JqN9PMF1uAl+Zlk+owJP1S1SOTzj4n7aLNYZyp2OcIp+soivlT/AOyMZ9FP+dHVLbJd8oCgt2eegHM8Ln7qu3ykQZ9mYlL2zhFH7WM29gPsqrIlSJbbx3cfxprT/aJzG64k2KHUHS9r2J40N+AuxOZ8i3Nxv9aj8TTjGbYY6A2twFNY5mYgHjp7dN3HfR2zBfPk26HQYTCxyhB10yB3kbVwHAIUH0QARoN531I9rEtE6pbOVOW5sMw1AJ4XOl++ldnTI8KGOxTKMpHIaDT1UBwu2OvxPVZQEYTZXV7sGw8gicSIV7NyTYgndY6m1BlzwbXyVviOlUgMqgspjJEi8UYHUMd1wai8nSecvnWRgeGvuI4irE8qaYc4aSSN16wPGrklRnFyG6saZ3HZzEA6AiqdTfodKHDTx9jM9TL1wTDaPTGSdYlLHsOGtbS+Urw1PnGl+k0TYLajRtI7qFjIPE5kGYgbgLg2HvqKYKUGaJRxdB7WA++rD8tGHUYnDzAMDIjxsSDYmMhl9zP7Byo1NEE8fIGzUTaz8EZTpPMkrvDK8YLG269t3EH+jUvfpAMRhsi4kNOYC8udWzfFjNKoAAAYrmtwspNVl13cad4LaBjkWRRdlNwDuPzT3EXU9zGmbdNCccfAGvUSjJy+SxsTtjPLEY8vVAsWY2ysyKpWO3Hz1b1UZwPSRZbySmygkBfRZ03tfiBu9XdQHpNsWCDY8cuEMuUyLiAW7XZlVYmUsBYBVKix1uvGq5xXSRuqWLN2VGXlccb+NzeuQ9NLOEdT8RCSyyzR5TYpJsoBZBpmGgJ5jmO+pBHiIMRHmzOuUhlZHZGUjgCDqDxFUJgtqxm8bfFtmBWUcrWKMlwLE2IYWsb8DpPtlbcSKIqVklc+kXEY3clUk+0VHRKD4M+WE0P+lvk9TFRHaOCsXsTMhAXPkuGdbXCyaXI3Nv0O+A4fMDqCDode/iDVq9AtpQQoyxPIvXOrNExzBJj2WySk3KyAKVDcUK5rkLUd6X7EGFxJTKRBNeSC+lr6vEDwKk3A+SRvtT0JCEkMOinSfEYGQygB8OxHWxkdoqL9uP5wB3cd3eL2gnV1V0IZWAZWG4gi4I8Qa85YjCy3HVyrb5MqlhpyYa1L/Jt01nixMWAmyskhITQjIArN2GLHMt1tl4Zt43GrIbuUVF4LD2knxz7ty8F5cyb1yvq/cre0h8c/6vBfk99cK45+9R91KhAT01TNs7Fj/MtxTgQeGvCvN7HsjxP3V6Y6RLmwmJW++CTivyCeXdXmW/Z9dHrMsdJu4f16qyu4QpUXLeq1bouDIOdDGzK2hViD4g2P2Uvh5/kprxY0+6RRgY7FCwFp5LDkM7W9xFcRgjUf16qmSxZtqNEluznbdbeBzNJQdHZ8QqyRrcG4zFgLkE330l1YY6jXiau/oTsGNdn4XMnaaPrDv3yMzj90ihWS2rKNKOSnF6DYo+gv1xV97Ek+Lty3ez8b12Nkxj0feacQYYLoosKWnY59hYx2jlaRxmz1kGuh+UN/94pZa7oE4RmsSRtNp5RCel2wmliJS/XQ3It6aGxZfEizjvDDjUBw+IkNjnIYHMjcVYG6kd4IvV1YnQ5xoRx8NRVZdM9lGHEh41+LluwsNA1+2v8AaHc3dXOok67HS/zX5Hf0Vyktr9liYLawxezZJALO0MiOnyZAhDDwNwR3MKkzanxNVZ5M9pZcTJCfNmQt+vF+KMw/VFTnpjtY4XZ+JnBsyRNkP+cayJbwZga7GfJg4eqp8NriuvRUXlR6cnEzPChvhoWyqAdJZVuGdiN6g3CjdoTxqKY7b3WhLLltvtz7u61BZ3sAO61IJJan4rCwhEOPihvJ30a6EgS4/CLw6+MnwDgn7KhIlJPOiOzcX1bA3NhvI4ajW/derIessZjIcFE8jnJFmzsfRUtv7lBOviTzqlemHlojZ5V2fAidZo+IZQryeoWOX6R9VQbpB0mnxarG0jjDp5odjluONuPcNTrUdRLnSs4LyEsRtF53zSMXO7XgOSjco7hanESG9NYCqDmaeYG8zELpYX+711pFBLoxhw+PwqsTl65CxBsbKc5IPDzd9Wn5UMAkmzzJG8rGKRZCHkZ+yboxGY6EZgarzojso/Cb78in6zdke7NVvLsESwsjNo6FSN+jC26sSm1JNFpZRQyze6uGx4vY+2nsux2jZkbRlJU37jY6eqkBsvXn7qf5aFeiX9FulKybOxezpjcmN2gN729Mr6nAcdxaq1DlhfjUjw2GMLpKnnIQw77bx4EXHroTtHChMQ4XzCcyfRftAeq9vVS844YaLygTKCDrRbYnSEx2V7sL6HiO7vFNNoYQgr3g+40xkhIobWTa4LY2ezPqAy6amxGnG9+FcnHYiSGSNMRII7nsk5gbXsQGvlBPLx31B9idKmQFJbspGjakj39oUUO21VCyuONrEcdQLUFRaN5yOn2gbdxF/aL0yjnJ4lWUhwQbMGBuCp4MDrTSDEhokNxmtYjjvI9u7Teb1xJJYgg0YGXt0W6QPjcOszOFfzJAMoHWIAGI4gMCrfrW4UdDH5Q+v/dVd+SHFBoMSLjszId4HnIRxBv5vuqW9INuHDomVQxcnexsAttbAC++k5rEmEXQUxSZ45FzecjL53NSPk15bYWDA8D+NXRiOl2NsWjdRbUDIpHdvFyPXVOY1yc7Na7PmsBYC5NwByFEr4KY4wquVFla3cO+tU6w2FjKKbSajhbfx9E8e+souTOC88b5CcDLI0ryYou5uT1ib936LurR8g2AtbPiv2ify6sisrWCFbL5BcAPTxX7RP5dTPDdGYo0RFz5UVUGo3KAo4chRasrLin2Wm0Df8AR829o/Cs/wFHzb2j8KJVlV44/Be5g8bETm3tH4Vv/AAMnNvaPwp/WVPHH4JuYNbYMZ3lvaPwpntDoZBPEY5M5UkNcMAQRxBt6vXR6soctPVJqTiso1G2cemRLZHkzw2GmWZGmzLmtmZSO0pQ3AQcCaV6SeT3D40/HPMOyFAVlAABJuAUNiSdT4VKKyiKEV0iTtnY8yeWVg/8A8PWzz+cxf7RP5Vc/9HfZ36TF/tE/lVaNZWwZWP8A0fNn8JMWOI+MTQ93xVcH/wCHjZ36TF/tE/lVaNZUIVb/ANHbZ36TF/tE/lU/wHkI2XGtmjllN75nmcG2mnYyC3qvrvqw6yoQgv8A9E9k/wD2zft5/wCZS+E8kGzIiSkDAkWPx027fxepnWVCEMPRDZ+DkULDKXlJNleVz2bXNi+4ZhoLk6kA2NiWzsXgmiV45FCtlH5TUM4zKp17LW4dx5UR2vssThQzuoU3suXXcd5UlSLaOuVl4MKEYzoHBJGELSBRCkOnV+agksbGMgP8YxzAAjhYMwasEyDcb0R2QWzyMgaSzXOJcXzEgEDrNxIOo+SeVc7W6B7Ow6Bmw87gsqWSWUm7kItwZBoWYDxIoseg8JLkvMbxNCASlljYSCy9jeBK2puTpe+tzeOwCyqFYkAOj6W3xSLIvDdmQX7r7q1uZWEQyfoRsdL58qlTlIbEyAgkE2N5N9gT6jypniOguwxIQwAZBdj8JlsuoFmPWWBu249/KpKvQqHrnmzSl2zX1T0llXfkzGwmexJJHZF7ACuY+hESFWSWdSl8hBjOTNmLZQYyDfrJPOB882tZbRtsmEgRH5NNjTtlVFkaO4suIlJXUg3tJpqCPVXG0PJLsiNbvh3NzZVEuIZmbU2VQ92NgTpwBO4GpFD0VSNFWGSSPKsiqwIJCzSrK9jbzuwFDcBvzEU+2psiPEBFlUMquHykAqSAwAYEEEdq/iBVFlar0F2G2bJhJpAGCgpLIwZmtlCjrr6g3BIAIB1p1N5ONhqkbDDSN1qh4wsk5LAlFX85oS0igXtvqYYXobh1w6wZS8aurWcI2bJbKH7NmXTdanE3R5GD3ZgWdGVlCgxiLKY1QEFcqkE2Itdm01NQhBNoeTnYccZZleHKoZ166QOFey2ZHYkecvAHdXcPk12K0jRZnZkCEg4hxpMQI7EEXuWUC3y15ipXhOg+Hjz5cwzIFvaPMLKqXV8mYaRqMt8mnm1m3NkBY3kMkjtlS4YizNG+ZHOUKQyliRlIW9uzoKrBeRvsToZgsFFM+FDhDdnCyF7tFmBAzE9oHMLX36cK3NgsDignWSXIQSZGkCuquoftKDcdkX9VGMDsYRYbqA7ahwX3teQszEZs3FjbNm4XLakjX6DwGxLy5gAM2Zb2EIg1GTKbqASLWJuLZSVOXCL7Re5oY/4C2aMqiRRmBYWlv2QCS3Gy9k6nS450OXyZ7GkdQMjO9yo67Vt97C/cfYeVPE6ExrP1AYmFo5GZCq72d7kWAUMDKQDlsFutiDR3BdGY43iZCw6sEAKsSBrksSwSNd5YkqLKSASLi9Txx+C98gNH5INnKLCJwOQkasqaisqbETfI/9k="/>
          <p:cNvSpPr>
            <a:spLocks noChangeAspect="1" noChangeArrowheads="1"/>
          </p:cNvSpPr>
          <p:nvPr/>
        </p:nvSpPr>
        <p:spPr bwMode="auto">
          <a:xfrm>
            <a:off x="155575" y="-784225"/>
            <a:ext cx="2771775" cy="1647825"/>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41988" name="AutoShape 4" descr="data:image/jpeg;base64,/9j/4AAQSkZJRgABAQAAAQABAAD/2wCEAAkGBhQSERQUExQUFRUWGB0YGBcYGBoaGhwYGBsaGBocFxggHCYgGBwjHBgaHy8gJCcpLCwsFx4xNTAqNSYrLCkBCQoKDgwOGg8PGiwkHyQsLyopKSwpLCkpLCwsLCwqLCwpLCwpLCwsLCwpLCopKSksLCwsKSwpKSwsLCwpKSksLP/AABEIAK0BIwMBIgACEQEDEQH/xAAcAAABBAMBAAAAAAAAAAAAAAAFAwQGBwABAgj/xABXEAACAQIDBAUGCQkCCggHAAABAgMAEQQSIQUxQVEGEyJhcQcyQoGRoRQjUmJykrHB0TNDU4KTotLT8MLhFSQlY3ODlKOysxg0NXSk1OLjCBYXVGR18f/EABoBAAIDAQEAAAAAAAAAAAAAAAMEAAECBQb/xAAuEQACAgEEAgECBAYDAAAAAAAAAQIDEQQSITETQVEiMhRxgfAFM2GRseFCodH/2gAMAwEAAhEDEQA/AJV8BPyG/YT/APma5OBNvybfsMR/5mmzPH+jT/Z4PxrhpI/0a/7ND+NZyih5LhGLN2HOv6LFE2sOc4PupCXBtb8m/wCxxf8APNNTiIzvRef/AFeM/a96Sknj+Qv+zR/x1Mogx2shAOhHisg/42aibLrQfGTrwFvCMr9hNGmXU+NJah9B6xIimu09kNiYJoU8942yjmy2cL+sVC+unpFENgJ8d4KTQa/uQSXRSEOyushmmvbqmhGXiTMzjXiLBCfdUm6I9CMVjgCl44Br1jZst9xMSXHWNbS4sOBOlqV8oGwlj2jmXSPEATMvo9apZX03b2zf6xqt/ontxcThgwyh0AR0FgFZRpYcFYajhbThXVd6T2rsF+Hl4/I1xkpGHonLHjGwyLmlRityQoKLrmuTYKUIbjv41ZfRfoRJhJxNJKhYoyZEBI7Vjcubbso0ApfauyMu0MJiRpnWSB/FYpGjPrCsP1RR7GbTjR4leRFZ2CopYBmZtAAu8+yk5LLbY/O9utQhwsci7LVWdL2QY+dJWZEliiBdRmKlcrqSlxnS6kFQb6gjzbVbJWqo8p+Gy4tWt58Q9qsR+FE0X83BzrvtAuPMEUXVwzPPdxI75GjQZFYBUVu0T22JY23KKdbWFsViP9NIfa5P30rj9nYf4OeqQk5TIJGEikgsCIwXCq+WANI+UE3YFbgE0ntMZnWT9LGj/rZQj+ySN66Mn9SYnJcDZp8pP9f1vp2lDTe/9bxT6E6anvPr1++pF78xYBNxeUPWF9fbWE7hXMb++lCnyda5bU9PPK/Q7UZRvhhjSHaksTFo2yHUAqCDa73F7/5sU5xfSfFSEZ5idCmgy6MQrbiN4Xfvog/RqPqma7g9RDLa62zTSujjzfNAJty5mna9D4uvCZpbfDHgOqXyLGJQfN35vVbhTfkjJ5kA8E4r6SMybSkkOaRy5JBJa51PV9+nnn2V040orB0ajMQa73OEee11tnjkCAebfLZBpe/fQ9owN/8AXGgam1tKuHQWmpRk5S7EGWy35+NNbc/GnMrXNEsJs/KyqT2nU5tCSistxl4ZiL67hTWmq8MN0u2Jam3zT2x6QIxOGsOycwCgsRuBOlu7lrxvWsAlosYeAw9vW08AFFMatort5mRcqqexmFwLni1rsQOXChioRg5rDtTzRQIALk5A0rWHHtdWPXRZy3LH9UChHbIeYpiuGCEw9Z8HBynBhT1YRL9Xi75nlVHVibZdSAdNZZ5Joz8FmJ4zn3RoKi3SKHqo7EY6IsoSJJJo5oSiuhZA6EsuUAN1R0vb1znyY4TLgFPy3d/Vew+yhar+T+bDw+8k+WsyUrlrdq5GBrJGdrkfCCL65F0vb5XDf66Sji/HfJv9Qp3tiP482t5i/wBqm6xtzPtajRMigHf+9KP7NKX3drgPzrcgOCW+/nSSxN8o/Wf7hT+KbQdrgPzsnAW4LaiIyxp1g+V/vX/l1lPvhPzz+2f+Gsqyiuzgrncvsf8AjrhsFb5P738VSpsN4/8Aif4KTeDvP1sR/L1rW0rJF5cBY209Zb7nIPq0pB8H4fvfx1K5I7k9refly8huKxW+ym8sQt537833x1NpMkUkhI3D2CU/26lrLrUd2lALnS/1T72INSeQamlbQ0BuRS2yNprHi442/PI4X6SlCo9faA77c65K1FOlchGIisSCsdwRvBMhNx3jL7qFF4eRuiryz2hryk7Ov1EoGquUPhIMw9hQ/Wof0Z218FnVz+TbsSj5pOjW5qdb8s3OpbhVG1MGdQryRk9yzxNx7iw9jVXTAjOrAqRcMvIrcMp8CLVq3MZKaOpolGdUqJ+izem+ZcDK6kho2RgymxHbCsVYc1ci44GqinxHVuko3o6uSd5ykNqTv82rO2BOuP2S0LuwZVWKQixawIKML81W1zxBpXZ/RSCIjJEHcek/xhB9eg9QFB1OpjW48N59IX07VMJ1yXOSYyLqe/X261APKns68MUoH5Nyp8Htb3j31YIGmu+h23dkjEQSRH01sDybep9RApmqeySkceSysFW7KxDNhk+NwkMQLQzSSopkyhAoCk5ndjCxUCNRomrb6YogMDJe7YZyQde1BKw7QvrYSZW14T0hs05JRHKjuhcCSFWy53S4VWvwzEg7r3POjGNlfOcZ1EgUOYpVkK5XBvEyRBVX4tQCmmbL8XqbadyazyvfKE/6Efkj4b67WU39/wDXhTvH4IIwysWjZc8b/KQ6AkcGBBVhwYGnfRjBxyYlFmJy8BwLejn1HZvvpSTwtwDbmWBLDA213k3NOYlvUg2rhkRI0xKtFZnyGKKPtJpYG76G2p7T6nUjS4eeRFY9WXKbwWWzWt6Q58PVVPUuyv6IsYqpjGz6pYwHXH+LvxPwLDe6dhRQf9aH/wCyb34cGozg8bNLeKONWLRLFoNQkbmQEm4A1Nrnu473C9JHLhliBkOJ68DtEEmLq8oXzuF99LyTj9yOjC2MlhC0LWww5jZ2I3d0x+yoiJAwuPZRvG4jERIsboEvA0Skg9qOV87EHNa99ONuIvQTCxAOpcMUB7QVgDbjYkWvTNfkrako5QtfKq1NbsM31fIGjOGjCLc7uXA34HuonsMh1dcP1kKFg7tJMlyACCB2LWt3NY2OltQvSbaKNM4iPxQsARqGNhmYaDeb6c786IrnbY68YwJKtVR3ZzkFbVxanRLhF3Dfr3AbuQA5U8xMJjeGISRw/AwJZZJAxQYiV0YqyqCWseqjsPkNrpSOzQIw2KcArEbRKd0k+9R3qn5Ru4AcaU2LJAReWd452aTrGstyrEHMzSHqnSwLGHIzu261hRtuXx0v8lx6y/Yx6QRLGUhhigiVyJAIZ2nV2a8aMGYdgWvZbX1ueFXZsLZ3UYaGIeggHrtrVU9A9lHF47rGVFVDnZUUKim1lVVGgtYm3cOdXSFpTXSw1WvXYxSu5Cdqy1KZawrXPwGI3tj8udfza6X03t3Ugj24D6z/AHU92uyiY3YDsLoTbi1NVlT5a/WP3VtEMMn9Z5KdQP2R2j+0k+5aQEqfLT67V3h8WAD203n86wraZljtZfnn9rJ/DWUmMaPlr+3asq8lDBsIfkH6k/8ANrh8MR6L/UxP8ynDQD5I/Zw/zKSfDr8kfs4f5tHMCEkDXOj+OXFfbmHvFITQtbc49WK/ip3Lhxc9kfs0++a/tpvNhNPN/wB2v3TVCEV2sQGNyP1iAfY4JqQONTQnaikHiPrD3doH20acamkr+w9YhlqO9M9mkCKe3ZYGJjyZTnT2gt9WpNaiY2ck+EeKTzXvrxB9Fh3g2I8KHCO7KG6bfFNSI95HMST8Jj4IVcf6y6t74wa35TOj4jPwlFsr2SW3B7dlzp6QGUnmF4mh3kxxJw2Pnw8ujOMnd1kZJFu5lLEernVnbTwiTwvDILo6lSO48u8bx3ijKO6vaw9lro1O9dP/ALRUvQHHGPFRJrkmvEw56FlPqYewmrgjjAGgAHdVO7KwbYbH4eN/PjxKqe+7WDeBDBh41ciUvFccl/xJp2Jx6aNEVywrs1lq2c0q7yldHMknwlR2JNJOSva1z3MPeKGKrSxS4ieMTNHhEaIs0pjJEvU/GMHAD5R5iEC4JIvVu43BLKjI4zIwsR3fj31TPSbYEuDkMTM5iY5kNzla3Eruzgac91dLS3bsVy/QBZD/AJHCY6FXkhJY4YuTG9iWjewGdQbF1NiGU2LKAdGArU2FaJsrhTcZgQcyOh3Mjekp92oNiKd7IxkPUKrBLR52mi6sNNiWZgIUjcqSiWIBykFSuYbwR2cO8ES5k62CRyBCxs6vlVmOHYElgA4UyILFgQ6C1OSjiX0r/Ys47kNcROzgEksVta5JsBwF9w7qUvWocD1uuFfrePVmwnA+hulHzoyfAU2WaxKnRhvU6EeI3iiQlHoVshL2WX0IjjGGOS5a95XsQA1iwUE2vlW2u4FjSOO6XYZXzIscjA264gBb6ea9rt5otu3Cq8xE87RkRJK8IJLhb5SWAuvfoATv0teh+D6UOo+MAPZy21C2G7sjjXNuktzwdOmD2Jk9250jWdMr9VYHQBTmB7mJvu03btNaCQ4/DxtmKtJbgCANOAJvryvUFk2lclt4J4aa76xcYTu3nnu46Hv3a1lWSXs260/RYuL25hpcOz4dssl1DRG4IDXzsF4AG2oNt999BMJgOsDSSN1cCGzykX14JGPTkbgvDedKjMM0jSBVXKwPnXtpcXvbnrfnU1nIeSJ5jG8SuscUYVlw8ZbI1nVe1ZlzniWZO0SulGqm39KA2V85G8rTOq4pIlSHDlRFEwZ+rjNyJnQayDOAS4vmYbiAK1tvZ8T/ABkQZHdwgjVSYpnYBmkwrFriK973va67rkDvaW25MO7RwzPIL54y5dpsOXQo0SsGKZgrFDlzAHdZt0p8n3QoraeYa2sq380HUjxJOvs3k0zKfhju/sDUd7wSToT0dGFw4B89u0x7z93LuAqR2rYFZauPKTk9zG0sLBzatWpStWqiyO7ZkAmN3y9hfTy8X4ZT7aarJ8893xv/AKKfbWciY9q3YX02Xi3AKaTQn5R+u5+6rIN85+Wf2n/oraSHWz8f0o/l07APM/Wf8K6Q/Ob1M5/s1ooal/8AOH9qP5dZTy5+U31n/hrVUTI0YrzX2wfwUkSvNfbh/wCCnhf5x+u/8uk2k+cf2jfy6aBDKQKCfM0/7sPdY/bTeUL8z/w33Cn7y6ntnf8ApLfZHakJpdPOP7UffFULIztGO50B9QYj15Db7qMuNaFbTju24H1K3HnmX7KMuNTSd3YesRy066PbRE0UgG+KWSJh4Mcp9a29hpKNdR41BOjHST4NinZz8VM7CS/C7kq/6pPsJrEHhjlVHkjJrtcjvphhzHtBmU5S8ccgYcHW6X7iCgNWN0Z238KgWWwUjsuBwkHvsRZh3NUE8ocBXERPwaNk/WR8x90g8aYdFOkAwuIGY/Fy2WS/A+g/6pOvzSeVWpbZ4Y/LT+fSxku1+8Ez6abG+PweKXek8SSfReRcp9TG1+T91TBaHY7Ch0MZ11Vie9WVxb1qKIK161Z2ceU3JJP0dVlZWxWDBqme1tkR4mIxyLdT7QeannT2uqtFMpPpH0TmwMmYZigN0lW9wQbjUaqwNvZXGzdvL1kckw+MhBELgfFqQDkMkKjcHJclBcta40q7ZsOHUqwDA6EEXB8RUD6Q+TBWJfDHKd+Q7vUfxt410KtXxts/uAlV7iRiDZMcwgWVwXlZ5pcTfNkQsIolaxy9Y8hBIOq57eHX+NLljkaKUhRmTFKpEbM7Iida5zXcoSoRgStiQKF47Yc0LMro6XFm32YcQbbx4g0W2ZiJ5FOMaziGcPI5W7s6wZVNgLdhLAEgks+7mzOyDjlNMHGDzjBYWzcCsEKRqAthqBfzj2mtqTvJ4nTjQHpD0JhxCWVAjXvddL0J2X09MjqhR+3coxHaIvpmWw9q+wUfh6SQ3yNIgbkWANefk5KR3q4JxIknksULbOb9/wB1RfbvRP4PJlz3G/fw/HhVwnEgi4YEc7gj21XHlBxR6xTlsutm53sPdb31qu2W7DJbVHZlEVTDlCcp4a87XtbuH20YwOMmZZIUJYShMygAkgbhruGt7++o00pLdktcg/iAKtHyKbFD9fM4vlyRrfmbsb+Ayi1Pwm4vcvRypxzwFuhfk/ClZZd43cl7l5n53sqxY4gAANANwrsLW6HOcrHukVFKKwjm1ZXVatWSzAKw1usqYIANqt8ce1bsrpmYcW4AVqNT/WelNpPaY627K6XYfK4AVyg/rt1CG8v9WkrcYOvjzkNbA/qz/jXSjv8A+ZWkijLH+us/Csrr+vzlZUIJZG+d/vvxpN0b5/tmpQw/N/c/9yuXh+b+4f5lMAxBw1z5+/nP9wFN5g3zvbP+FOJMP839xvvkvSEsBsez+4/8dQsjW1bZtSPWU/ti9GHGpoXtU2J1I/WK+4o320Xca0pcGrOF0IPI3qqdtbNMM0sLDzHb1qTmU+tSD66tkLQTykbGEkXwhF7cSgSaXzRc/wBS9/AtyoO3KOlorvHZh9MWwOzTtDY0eo61QDGb/nIrxgH6QGU/S7qrqBTdsw1FwQeB4g943VbHkyb/ACdDx1k/5r6e8e2o15S9gmGT4RGoCzG0lvRk4G3JwPrD51btjmKY1o9RsulU+m+PzDvQDbfXYfqn/Kw2FyblozohPMi2U+A51MY6pXoltM4fGQu2gY9U/wBGSy+5sreqrrtaqjLdHkS19KqteOnybrRYAXJAHMmw9tcTzZFZj6Ks31QW+6qQ250yeYw9ZIz9jOWIATMztYxoBYLkCrrrpxvc7hByOfJ4Lnl25h186eAf6xPsvTc9LsJwnVvoB3/4VNVPs/pfIhsCniVB1ownSiYnMJY0ItZlRQd3MDUeN6N4kY3MsRekSMOxFinHMQOB7WtSg2w/DCYr1rGPtkqpNodK5s95ZpiOBR2A7ri+l/6tQuTpPGSushJ0N2OhO5gb9x0Nb8aK3MuybaDMLPg5iOTGG3/MoBjMaIWyxwvGsu9GKMuZfSAVza4Iv9EaGqrbayaXJ0vxPPxqUdDMVG4lcnc4QX7xf20K6KjHKD6f6ppMJYHYUXWnFFOzCGWJSdC7ecxAJyhfNUA7yTyFRKTo9LJqHBIkN8wzMVvbXjfzgNdwHOpPtXbswk6lYDJGDzK3B1te1gd5rJcPJGoIJGuaxs1r20O/kN1JObXZ11TxwCNnGaKQBI2VOyHtuym9iVPpWFxqPHddTpPg3mgZMgve6ksBuO+3eOFGcNt7ImUi7X1dtWPiePLkBYUKxuILb76n10Nz5yjSr4wyJYPoxIFJeTDw8izMzcvMRWNu/Sra6D4pMFgoo2imZmu7ypGCru2t1scxGWwBIBsNw3VXuLwhiJ60hFc3AvfiDZTuNtxtesj2xEz2SSW5GuvG9tNeXhT1Lc+WuDm6uEK8Jdlw/wDzrhR5zSL4wyfcppWLpjgzp8IjB+ddf+ICqcfHsLlZSV5knUg8Px3UP/wkR6XefGmNiEcnofD4hXGZGVxzUgj2ilapPoL0gEWNgQamZ+rYg6WYaXG49oA331ddDawWjdZWGsrJaAu0vyp3+au4v87lpXCqeXuf8a62kvxp3+au7P8AO5aVwqf1lf8AGslimU8v3X/Gh+K22kbOgSSRo1V3EaM2UPe2Ys62JCk25Vx0kxLQ4PESR6OkTFDlOjWsDqbaE31qlcf0idMTI6M4EoR7lyzEFR5znzv6FFgsmWWnJ5RoAbdTP9X/AN2sqv4drYVlBZXzHfZja/drWVvaVktzCbWw8xyxyRs1vNtGrW55WAJ8RTgqvzf9z+NUvicZ5ozFT5wYEghh5rLbcQdb1MejHlJMioMVrmA+MUKLXGucZTcX4jXurSZRMmQcl+rD3c2pCRByX2Q/x05EwIDBlIOoIeMgjuISxpCVxr2h9aP+CrIR3aqkBiA1gDuEtt3HISPbRlt9B9rx3DWAOh9EHgeIdfso0wpS4LWNcfiOqhkkO6NGf1KL0+ls4BFmQ+xgw94IPvoT0lNsHif9E3v0oN5P9u5l+CubmMFojzTeyHmVOo+aT8mhweOB2NLlW5r0wj5OMUIjicHc/FSu0fegbIw8QQp/W7jUp2hhFmjeOTVXFj3cbgfKBsQeYFVLLtB4cZLLH56YiRgOB7bAq2vmsLg/3VcmxcWk0STRm6uLi+8cCD3g6HvFFg1Lg3q6ZVuNi9/5/fJSG08G+HmaKQHNGw1t5wBBVl7mFj3Xtwq+5N58TUA8p2wTIiYhN6ssb24q7AKT4MbeDmp9MdT4mhbNpNXf5owl79g3pHLlweKblh5T7I2ry4uMJC67lAHgBavTPTR7bNxx/wDxZvehH315cjOlM09HNkFYsYRbmdAO7nTyPHkDWhWHiLG/Hco+4VJsL0RJPxzhbeilmPrbcPYaYwYAeK2oTv3d/wB9JYTZ001uqjdx8q1lHixsPfU5weysPEezGpb5T9tvUToPUBTjEYk871eCskVj6MSgXkdV7k7bfaF9d6PdBcPGXmhaNihCt8a1gxHZ0sABYEHeaRxcxO7edKa4zFmFeySHHHgQaxZDdFoLTNQmpMlgwU8bEI6pHrYxtmQD58RuD3kAc708w+PcArJkYb1ZDdSPXqPA1D9jdKsRJmCKzGNbtkBNlOlyBw4X764m2zna+i+H4VzJVy6aO3G6LWUSTF4pb6aVxgMO88toyV6tGkLWvlEalgbd7AD10GwkhldUUEsxsqjeTyH41bXRro4MHhZS9i7RsX5ABT2QeW+54mtVU5lyAvv2xwuzzntWbFzt8ImzyE27Y1UaXAGW4QW4aUhs/Fn1caO7EwzFVeM5ZAi6ebmFrWJ33GnjxooxSX8tFG54kr2vrAg11FHjg5Dbb5AUm0W3X7qazYs1Ipui0T+Y7xfvj1XIb30wxHROZL5Skq9xytb6LcfAmq2soR6LY4pjcMxPmzRt3aOteq68kbLBjxCKbgqymxFiLEHUHWvWxNAsRpG6ysrKGaAe0h8c2/zV4N87kbVwsZ5fut+Nd7SHxzb9y+ix58jauFQcj9U/jWSAfpkLbPxRtb4s65T8peN684zT3seQt7K9FdPRbZuLNrfF78tvSXjc15tLdkf1ypivoyx2mNsN9qymofkKyiYMh3F7Q7J4ZR9lPNjTEQx/RHv/AP7UYxclwF3knWjuDxAAGug+6pgsm2A6SzYSICFzckNkLHJbe5I9G400tckVaDz3UMC1mAYaybiAR6NtxqhomMgvmVS24MwFk4e3f7KtXoLjzJheqJztBZbrmbsN5u57CxDLu3AVkjM2665XLFbhWOvVX0BPpgH2a0bK0G2+1kluSPi33s49A8CjfbRkcPClrglYz21gzLhpoxvdCq/S9EesgD11UWFxxhmjmW+aNg/hY9oH1XU+sVc8w7Jqv+newwsqzRgBZ2ytbhKeI7nGviGrn+bFyrfxwdrQzShKL9iHS/Zxhx068GbrUPNZNfc2YeqjXk92+0MnweQnqpT2N1llO4DucC30gOZo75S9htNCJ41zSQ5rjnETc3+URa4H0qrESuwGYDuy8O8Ee0GmZZhPKHKNur02x9rgu3a8fW4aVBvZTb6Q7Q94FFZDqfGo70U278Kw6sxBkQ5JQBYZwBrbkw7XrPKj9FseUjzs4ODcX2gF0+Ntl47/ALvJ7xavMUZHHdXpryg/9l47/QN91eY1Wj0faBl2Etky3lUnctyOVx5v239VTODFZiNd/wBo0tULwSEh7cFuLdx1932U9w+0Tk+cuvq439WvqppA2TRI9KRxLhRQ7ZW3A/ZzC/AX3232re0QX0ubVZkSw20lMjISFO+5OhX+48Kb7Z17hwvx8BwFPMPg0IByi4GhOp176SxY0sbmqLGfQfFSQ49GjTrHZWQIWKhiwuFLAEjUcBwtxpHbu38RLNd8NBEb3AWM6j6ZYl+/X2VKfJ3sbPjcOzpIIyWKSZWyF1GZbPbKdVtvp35XcAE2guUedGZCEAAXO5AvrvOQm/HlxrMYqUsM05OK4G/QvpocPKqjBQSu4teEdVJbjqzFAOJ3X51bWI27FNhZglw/VOSjb7BTexF1b1E1GPJP0PjXDjFypmkmJy5rWEYNl7O69wTfvFWLjcHmhkjGmZGXTTzgR99U4pPgmW+zzNspgApHIfYKKyxB92jc+B8eXjQPDpZFHEAfZTqDHMNLj13t3btaIZH2FmytlbQiiBao1h4nS5Zw9zcnUbzy7qWxm23jkUA3AHaW2hv37+GlQoOTxJJbOASp7J4qfmtvH2VcfRTpQuNjZsuR0azrmzWvqpB0uCPsIqkV2krC4vU98jEt/hI4ZYDbvIlufsoViWDUWWbW65rYNKBQLtAfGtpfRfQY8+N7VwqfN/c/vre0l+ObS+i+iTw8a4C937o+81CAHyhR/wCTMXoB2BrlA9Ne+vOFuyK9GeURf8l4w2/Nj0VHprxvXnRvNHifupivoyzsCsrFrKIZGqtrmNOXnZhlQEnuF/sofqTTyCYoLAm9WXkeR4eWUgOH7yQR7LirW8lGDVfhGUCyqit5p7ZJYDUi7BVubfKqphI5HaJ9tWt5FMSOpxSA27SPa4Fic6Hep4BeW6sMolG3YyY5AA35N/NEtvMb9G1reNF4/NXwH2UH26ilHuAew36MnzTuJZaMRDsr9Ff+EUrcFgdVF9t4kNBPmWwRpMt9e3hnJVh4slv1jUqtUa6TwEYab5IVm9rXb2lj7aQup34ku08oe08vq2/JOcMVkVX3hgGA+kM3r31UPTboy2HxRZD8S92jI9H5SX7idO4jlUw8nW3Osg6lj8ZDZbaax69Ww5mwyn6I51IOk3R1Mbh2iIsx1RvkuL2P3HuJp+Ud8eDVFr0l+H17/wDSt/J3tbqsYEJ7M46s/TFzGfaSv69W2KoXDRsuIjWxWRZkUg7wyyAa+v3VfbjU+NAT+nDDfxOMVYpx9ojvlGe2ysb/AKEj2so++vNjqBb+vZXo3ynn/JGM/wBGv/Njrz7HgWkdAqsb5RcA2APNgNOdO0L6TjS7HOxSWYtbLGLJf5zbtfV7xWbS2eQ5yHtcV3ey/G1HZ8CgiMIsBwNrAnTfx9dC8mdOrlBzLubcbDv40zgxkH7GgPXXtaytv4E2GvLfUoiN6C7BwrtMVGaQ5bKALsxJ0AA1J04Vb/RvyZlUEmKALMfyVzZBYklypGZzYDKDYXubmqk0llkSyQTZuGeR+qiRpHJ0C7+fqHedKsjo55MIktJi8kr7xHvjX6X6Q+PZ7jvots+KDDZkgiygntEak/SY6m3AXp+m0w4Kns/b3UhPUt8RGlp5djvEbSSHKrkIDovAacBw3cKH7c2LhcULzxRyMBYN5sgGu5xqLXPtNM5dvGFuqxCgqwOVwOw/MW4MOKnxFxQDZW30jxssGUpGQrxA3y6jtKCeR1tfc3dQFZJcpho0J9hvoji3w0jbNnOYIufCy6DrIL+abadZHuNt4F/GaA6VWHSJ3ljz4ds02DmVkC9p7PYWAGpWzLcbiAanWF2sXgjd1MLsgLI2hQ8QfA314in42ZhvYrKpqewqCHya4mbFTqqdVCs0gEsgIUpnYjIu+TS3Id9c7c8lmMgJMQTEIBfMpyMQOHVkk37lLX8dKtjDbWRk6xmFgL2OlgOLfbSmHxucda2iHzL6XHyrcAe+g/iXng06WuzznJMcuthcgc+P91NdqreQHmo9xNXR008msWLvNCVixBIZgfMkPzh6LW9IDXiDvqsNrdF8WL/4rOeqJDMsbsvA3zKCCONxpTULFPoDKLQwwY7J14f14VYHkYxSDGYpCxzmJAotowjZs+vMZl05E8qrCXadiFTVj9vD8fVUk6HbT+BTQzAZ8hOccWVgVe3ztSRfiBWpLKMI9F1lDdg7ejxcIljzAXKlWtmVhvVgCRexB0O40RvSb44DATaCXmbS+i+jfhzvXKp3fur+NZtIfHNpfRfRB4cyaTAHL3J+NUQB+UQf5LxenoDgny15G9ed5RZV8T+Feh/KCt9l4uw/Ng+jwdeWteeJTdF8T91Hq6MsURjbh7qyuo1WwuTfw/vrKMZBsCA08w8QG6m0SUq2IyC281CC07X7K1ZvkTwpSTFg8YkPpW/KW4VVmEw8zNdFNz3Udwu1MVhCRDiTC5HbIdVJA1C677a1RZdO3pVCvdlHYbQyKPRPBo2PvorhmuiHmin90VQrdPto6hsfLYgg2dW0Isd1X1hLZEsbjItj3ZQPupW9BKxcCo30lxYAXD+liW6sX5MDc+rT1kVI5wcjWFzlNrc7VB8fsUtiI51ds6urMGJKmxF8ut427t1+ArnXamNT2y9nQ01ak8tkc2LtV8PNHMo0As4HpI3nqO+wuDwKirp2ZjlkRWjOaNlDK3NSLj+/v0qnOkWy2hxUijzXPWJbkxNx6mDD1CpV5O9umNjhJD2WJeIng2peO/f5w7ww4imNPamh3XUeStXR/Ub+U3ZAinixajRyoe3y4yGU+JVSP1BVmyDU+JqN9PMF1uAl+Zlk+owJP1S1SOTzj4n7aLNYZyp2OcIp+soivlT/AOyMZ9FP+dHVLbJd8oCgt2eegHM8Ln7qu3ykQZ9mYlL2zhFH7WM29gPsqrIlSJbbx3cfxprT/aJzG64k2KHUHS9r2J40N+AuxOZ8i3Nxv9aj8TTjGbYY6A2twFNY5mYgHjp7dN3HfR2zBfPk26HQYTCxyhB10yB3kbVwHAIUH0QARoN531I9rEtE6pbOVOW5sMw1AJ4XOl++ldnTI8KGOxTKMpHIaDT1UBwu2OvxPVZQEYTZXV7sGw8gicSIV7NyTYgndY6m1BlzwbXyVviOlUgMqgspjJEi8UYHUMd1wai8nSecvnWRgeGvuI4irE8qaYc4aSSN16wPGrklRnFyG6saZ3HZzEA6AiqdTfodKHDTx9jM9TL1wTDaPTGSdYlLHsOGtbS+Urw1PnGl+k0TYLajRtI7qFjIPE5kGYgbgLg2HvqKYKUGaJRxdB7WA++rD8tGHUYnDzAMDIjxsSDYmMhl9zP7Byo1NEE8fIGzUTaz8EZTpPMkrvDK8YLG269t3EH+jUvfpAMRhsi4kNOYC8udWzfFjNKoAAAYrmtwspNVl13cad4LaBjkWRRdlNwDuPzT3EXU9zGmbdNCccfAGvUSjJy+SxsTtjPLEY8vVAsWY2ysyKpWO3Hz1b1UZwPSRZbySmygkBfRZ03tfiBu9XdQHpNsWCDY8cuEMuUyLiAW7XZlVYmUsBYBVKix1uvGq5xXSRuqWLN2VGXlccb+NzeuQ9NLOEdT8RCSyyzR5TYpJsoBZBpmGgJ5jmO+pBHiIMRHmzOuUhlZHZGUjgCDqDxFUJgtqxm8bfFtmBWUcrWKMlwLE2IYWsb8DpPtlbcSKIqVklc+kXEY3clUk+0VHRKD4M+WE0P+lvk9TFRHaOCsXsTMhAXPkuGdbXCyaXI3Nv0O+A4fMDqCDode/iDVq9AtpQQoyxPIvXOrNExzBJj2WySk3KyAKVDcUK5rkLUd6X7EGFxJTKRBNeSC+lr6vEDwKk3A+SRvtT0JCEkMOinSfEYGQygB8OxHWxkdoqL9uP5wB3cd3eL2gnV1V0IZWAZWG4gi4I8Qa85YjCy3HVyrb5MqlhpyYa1L/Jt01nixMWAmyskhITQjIArN2GLHMt1tl4Zt43GrIbuUVF4LD2knxz7ty8F5cyb1yvq/cre0h8c/6vBfk99cK45+9R91KhAT01TNs7Fj/MtxTgQeGvCvN7HsjxP3V6Y6RLmwmJW++CTivyCeXdXmW/Z9dHrMsdJu4f16qyu4QpUXLeq1bouDIOdDGzK2hViD4g2P2Uvh5/kprxY0+6RRgY7FCwFp5LDkM7W9xFcRgjUf16qmSxZtqNEluznbdbeBzNJQdHZ8QqyRrcG4zFgLkE330l1YY6jXiau/oTsGNdn4XMnaaPrDv3yMzj90ihWS2rKNKOSnF6DYo+gv1xV97Ek+Lty3ez8b12Nkxj0feacQYYLoosKWnY59hYx2jlaRxmz1kGuh+UN/94pZa7oE4RmsSRtNp5RCel2wmliJS/XQ3It6aGxZfEizjvDDjUBw+IkNjnIYHMjcVYG6kd4IvV1YnQ5xoRx8NRVZdM9lGHEh41+LluwsNA1+2v8AaHc3dXOok67HS/zX5Hf0Vyktr9liYLawxezZJALO0MiOnyZAhDDwNwR3MKkzanxNVZ5M9pZcTJCfNmQt+vF+KMw/VFTnpjtY4XZ+JnBsyRNkP+cayJbwZga7GfJg4eqp8NriuvRUXlR6cnEzPChvhoWyqAdJZVuGdiN6g3CjdoTxqKY7b3WhLLltvtz7u61BZ3sAO61IJJan4rCwhEOPihvJ30a6EgS4/CLw6+MnwDgn7KhIlJPOiOzcX1bA3NhvI4ajW/derIessZjIcFE8jnJFmzsfRUtv7lBOviTzqlemHlojZ5V2fAidZo+IZQryeoWOX6R9VQbpB0mnxarG0jjDp5odjluONuPcNTrUdRLnSs4LyEsRtF53zSMXO7XgOSjco7hanESG9NYCqDmaeYG8zELpYX+711pFBLoxhw+PwqsTl65CxBsbKc5IPDzd9Wn5UMAkmzzJG8rGKRZCHkZ+yboxGY6EZgarzojso/Cb78in6zdke7NVvLsESwsjNo6FSN+jC26sSm1JNFpZRQyze6uGx4vY+2nsux2jZkbRlJU37jY6eqkBsvXn7qf5aFeiX9FulKybOxezpjcmN2gN729Mr6nAcdxaq1DlhfjUjw2GMLpKnnIQw77bx4EXHroTtHChMQ4XzCcyfRftAeq9vVS844YaLygTKCDrRbYnSEx2V7sL6HiO7vFNNoYQgr3g+40xkhIobWTa4LY2ezPqAy6amxGnG9+FcnHYiSGSNMRII7nsk5gbXsQGvlBPLx31B9idKmQFJbspGjakj39oUUO21VCyuONrEcdQLUFRaN5yOn2gbdxF/aL0yjnJ4lWUhwQbMGBuCp4MDrTSDEhokNxmtYjjvI9u7Teb1xJJYgg0YGXt0W6QPjcOszOFfzJAMoHWIAGI4gMCrfrW4UdDH5Q+v/dVd+SHFBoMSLjszId4HnIRxBv5vuqW9INuHDomVQxcnexsAttbAC++k5rEmEXQUxSZ45FzecjL53NSPk15bYWDA8D+NXRiOl2NsWjdRbUDIpHdvFyPXVOY1yc7Na7PmsBYC5NwByFEr4KY4wquVFla3cO+tU6w2FjKKbSajhbfx9E8e+souTOC88b5CcDLI0ryYou5uT1ib936LurR8g2AtbPiv2ify6sisrWCFbL5BcAPTxX7RP5dTPDdGYo0RFz5UVUGo3KAo4chRasrLin2Wm0Df8AR829o/Cs/wFHzb2j8KJVlV44/Be5g8bETm3tH4Vv/AAMnNvaPwp/WVPHH4JuYNbYMZ3lvaPwpntDoZBPEY5M5UkNcMAQRxBt6vXR6soctPVJqTiso1G2cemRLZHkzw2GmWZGmzLmtmZSO0pQ3AQcCaV6SeT3D40/HPMOyFAVlAABJuAUNiSdT4VKKyiKEV0iTtnY8yeWVg/8A8PWzz+cxf7RP5Vc/9HfZ36TF/tE/lVaNZWwZWP8A0fNn8JMWOI+MTQ93xVcH/wCHjZ36TF/tE/lVaNZUIVb/ANHbZ36TF/tE/lU/wHkI2XGtmjllN75nmcG2mnYyC3qvrvqw6yoQgv8A9E9k/wD2zft5/wCZS+E8kGzIiSkDAkWPx027fxepnWVCEMPRDZ+DkULDKXlJNleVz2bXNi+4ZhoLk6kA2NiWzsXgmiV45FCtlH5TUM4zKp17LW4dx5UR2vssThQzuoU3suXXcd5UlSLaOuVl4MKEYzoHBJGELSBRCkOnV+agksbGMgP8YxzAAjhYMwasEyDcb0R2QWzyMgaSzXOJcXzEgEDrNxIOo+SeVc7W6B7Ow6Bmw87gsqWSWUm7kItwZBoWYDxIoseg8JLkvMbxNCASlljYSCy9jeBK2puTpe+tzeOwCyqFYkAOj6W3xSLIvDdmQX7r7q1uZWEQyfoRsdL58qlTlIbEyAgkE2N5N9gT6jypniOguwxIQwAZBdj8JlsuoFmPWWBu249/KpKvQqHrnmzSl2zX1T0llXfkzGwmexJJHZF7ACuY+hESFWSWdSl8hBjOTNmLZQYyDfrJPOB882tZbRtsmEgRH5NNjTtlVFkaO4suIlJXUg3tJpqCPVXG0PJLsiNbvh3NzZVEuIZmbU2VQ92NgTpwBO4GpFD0VSNFWGSSPKsiqwIJCzSrK9jbzuwFDcBvzEU+2psiPEBFlUMquHykAqSAwAYEEEdq/iBVFlar0F2G2bJhJpAGCgpLIwZmtlCjrr6g3BIAIB1p1N5ONhqkbDDSN1qh4wsk5LAlFX85oS0igXtvqYYXobh1w6wZS8aurWcI2bJbKH7NmXTdanE3R5GD3ZgWdGVlCgxiLKY1QEFcqkE2Itdm01NQhBNoeTnYccZZleHKoZ166QOFey2ZHYkecvAHdXcPk12K0jRZnZkCEg4hxpMQI7EEXuWUC3y15ipXhOg+Hjz5cwzIFvaPMLKqXV8mYaRqMt8mnm1m3NkBY3kMkjtlS4YizNG+ZHOUKQyliRlIW9uzoKrBeRvsToZgsFFM+FDhDdnCyF7tFmBAzE9oHMLX36cK3NgsDignWSXIQSZGkCuquoftKDcdkX9VGMDsYRYbqA7ahwX3teQszEZs3FjbNm4XLakjX6DwGxLy5gAM2Zb2EIg1GTKbqASLWJuLZSVOXCL7Re5oY/4C2aMqiRRmBYWlv2QCS3Gy9k6nS450OXyZ7GkdQMjO9yo67Vt97C/cfYeVPE6ExrP1AYmFo5GZCq72d7kWAUMDKQDlsFutiDR3BdGY43iZCw6sEAKsSBrksSwSNd5YkqLKSASLi9Txx+C98gNH5INnKLCJwOQkasqaisqbETfI/9k="/>
          <p:cNvSpPr>
            <a:spLocks noChangeAspect="1" noChangeArrowheads="1"/>
          </p:cNvSpPr>
          <p:nvPr/>
        </p:nvSpPr>
        <p:spPr bwMode="auto">
          <a:xfrm>
            <a:off x="155575" y="-784225"/>
            <a:ext cx="2771775" cy="1647825"/>
          </a:xfrm>
          <a:prstGeom prst="rect">
            <a:avLst/>
          </a:prstGeom>
          <a:noFill/>
        </p:spPr>
        <p:txBody>
          <a:bodyPr vert="horz" wrap="square" lIns="91440" tIns="45720" rIns="91440" bIns="45720" numCol="1" anchor="t" anchorCtr="0" compatLnSpc="1">
            <a:prstTxWarp prst="textNoShape">
              <a:avLst/>
            </a:prstTxWarp>
          </a:bodyPr>
          <a:lstStyle/>
          <a:p>
            <a:endParaRPr lang="en-GB"/>
          </a:p>
        </p:txBody>
      </p:sp>
      <p:pic>
        <p:nvPicPr>
          <p:cNvPr id="41990" name="Picture 6" descr="http://3.bp.blogspot.com/-s512CNAhX0o/T2IoJQzARAI/AAAAAAAAAF8/ogcmvt_4-3k/s1600/Leonard+Leo.jpg"/>
          <p:cNvPicPr>
            <a:picLocks noChangeAspect="1" noChangeArrowheads="1"/>
          </p:cNvPicPr>
          <p:nvPr/>
        </p:nvPicPr>
        <p:blipFill>
          <a:blip r:embed="rId2" cstate="print"/>
          <a:srcRect/>
          <a:stretch>
            <a:fillRect/>
          </a:stretch>
        </p:blipFill>
        <p:spPr bwMode="auto">
          <a:xfrm>
            <a:off x="3131840" y="2060848"/>
            <a:ext cx="2843039" cy="2987907"/>
          </a:xfrm>
          <a:prstGeom prst="rect">
            <a:avLst/>
          </a:prstGeom>
          <a:noFill/>
        </p:spPr>
      </p:pic>
      <p:pic>
        <p:nvPicPr>
          <p:cNvPr id="41992" name="Picture 8" descr="http://t3.gstatic.com/images?q=tbn:ANd9GcRE8pjqaew_fErFv6APNTr_rN_QHylzbBkKz1zkSn-6stCxy8Wo"/>
          <p:cNvPicPr>
            <a:picLocks noChangeAspect="1" noChangeArrowheads="1"/>
          </p:cNvPicPr>
          <p:nvPr/>
        </p:nvPicPr>
        <p:blipFill>
          <a:blip r:embed="rId3" cstate="print"/>
          <a:srcRect/>
          <a:stretch>
            <a:fillRect/>
          </a:stretch>
        </p:blipFill>
        <p:spPr bwMode="auto">
          <a:xfrm>
            <a:off x="5652120" y="1556792"/>
            <a:ext cx="2899023" cy="3723234"/>
          </a:xfrm>
          <a:prstGeom prst="rect">
            <a:avLst/>
          </a:prstGeom>
          <a:noFill/>
          <a:ln>
            <a:noFill/>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pic>
      <p:pic>
        <p:nvPicPr>
          <p:cNvPr id="41994" name="Picture 10" descr="http://lordalton.files.wordpress.com/2011/12/human-dignity-apg-november-2011.png"/>
          <p:cNvPicPr>
            <a:picLocks noChangeAspect="1" noChangeArrowheads="1"/>
          </p:cNvPicPr>
          <p:nvPr/>
        </p:nvPicPr>
        <p:blipFill>
          <a:blip r:embed="rId4" cstate="print"/>
          <a:srcRect/>
          <a:stretch>
            <a:fillRect/>
          </a:stretch>
        </p:blipFill>
        <p:spPr bwMode="auto">
          <a:xfrm>
            <a:off x="251520" y="2060848"/>
            <a:ext cx="6096000" cy="318479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0568" y="692696"/>
            <a:ext cx="8229600" cy="1399032"/>
          </a:xfrm>
        </p:spPr>
        <p:txBody>
          <a:bodyPr>
            <a:normAutofit fontScale="90000"/>
            <a:scene3d>
              <a:camera prst="perspectiveContrastingRightFacing"/>
              <a:lightRig rig="threePt" dir="t"/>
            </a:scene3d>
          </a:bodyPr>
          <a:lstStyle/>
          <a:p>
            <a:r>
              <a:rPr lang="en-GB" dirty="0" smtClean="0"/>
              <a:t>More than 100,000 Copts have left Egypt during nine months last year</a:t>
            </a:r>
            <a:endParaRPr lang="en-GB" dirty="0"/>
          </a:p>
        </p:txBody>
      </p:sp>
      <p:pic>
        <p:nvPicPr>
          <p:cNvPr id="87042" name="Picture 2" descr="http://mychristianblood.blogspirit.com/media/00/02/1097306659.3.jpg"/>
          <p:cNvPicPr>
            <a:picLocks noChangeAspect="1" noChangeArrowheads="1"/>
          </p:cNvPicPr>
          <p:nvPr/>
        </p:nvPicPr>
        <p:blipFill>
          <a:blip r:embed="rId2" cstate="print"/>
          <a:srcRect/>
          <a:stretch>
            <a:fillRect/>
          </a:stretch>
        </p:blipFill>
        <p:spPr bwMode="auto">
          <a:xfrm>
            <a:off x="1622339" y="2276872"/>
            <a:ext cx="6910101" cy="3731455"/>
          </a:xfrm>
          <a:prstGeom prst="rect">
            <a:avLst/>
          </a:prstGeom>
          <a:noFill/>
          <a:ln>
            <a:noFill/>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332656"/>
            <a:ext cx="8229600" cy="1793354"/>
          </a:xfrm>
          <a:effectLst>
            <a:glow rad="63500">
              <a:schemeClr val="accent1">
                <a:satMod val="175000"/>
                <a:alpha val="40000"/>
              </a:schemeClr>
            </a:glow>
          </a:effectLst>
        </p:spPr>
        <p:txBody>
          <a:bodyPr>
            <a:noAutofit/>
          </a:bodyPr>
          <a:lstStyle/>
          <a:p>
            <a:pPr algn="ctr"/>
            <a:r>
              <a:rPr lang="en-GB" sz="2400" dirty="0" smtClean="0"/>
              <a:t>"Copts are not emigrating voluntarily; they are coerced into that by threats and intimidation of hard-line Salafists, and the lack of protection they are getting from the Egyptian regime".</a:t>
            </a:r>
            <a:br>
              <a:rPr lang="en-GB" sz="2400" dirty="0" smtClean="0"/>
            </a:br>
            <a:endParaRPr lang="en-GB" sz="2400" dirty="0"/>
          </a:p>
        </p:txBody>
      </p:sp>
      <p:pic>
        <p:nvPicPr>
          <p:cNvPr id="88066" name="Picture 2" descr="http://www.st-antonious.org/images/Coptic%20Altar.png"/>
          <p:cNvPicPr>
            <a:picLocks noChangeAspect="1" noChangeArrowheads="1"/>
          </p:cNvPicPr>
          <p:nvPr/>
        </p:nvPicPr>
        <p:blipFill>
          <a:blip r:embed="rId2" cstate="print"/>
          <a:srcRect/>
          <a:stretch>
            <a:fillRect/>
          </a:stretch>
        </p:blipFill>
        <p:spPr bwMode="auto">
          <a:xfrm>
            <a:off x="1403648" y="2420888"/>
            <a:ext cx="6686550" cy="3629025"/>
          </a:xfrm>
          <a:prstGeom prst="rect">
            <a:avLst/>
          </a:prstGeom>
          <a:noFill/>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60648"/>
            <a:ext cx="8229600" cy="1399032"/>
          </a:xfrm>
        </p:spPr>
        <p:txBody>
          <a:bodyPr>
            <a:normAutofit/>
            <a:scene3d>
              <a:camera prst="perspectiveContrastingRightFacing"/>
              <a:lightRig rig="threePt" dir="t"/>
            </a:scene3d>
          </a:bodyPr>
          <a:lstStyle/>
          <a:p>
            <a:r>
              <a:rPr lang="en-GB" sz="3200" dirty="0" smtClean="0"/>
              <a:t>South Kordofan – Sudan – the second genocide of the 21</a:t>
            </a:r>
            <a:r>
              <a:rPr lang="en-GB" sz="3200" baseline="30000" dirty="0" smtClean="0"/>
              <a:t>st</a:t>
            </a:r>
            <a:r>
              <a:rPr lang="en-GB" sz="3200" dirty="0" smtClean="0"/>
              <a:t> century. </a:t>
            </a:r>
            <a:endParaRPr lang="en-GB" sz="3200" dirty="0"/>
          </a:p>
        </p:txBody>
      </p:sp>
      <p:pic>
        <p:nvPicPr>
          <p:cNvPr id="89090" name="Picture 2" descr="http://africanarguments.org/wp-content/uploads/2012/01/sudan-air-strike.jpg"/>
          <p:cNvPicPr>
            <a:picLocks noChangeAspect="1" noChangeArrowheads="1"/>
          </p:cNvPicPr>
          <p:nvPr/>
        </p:nvPicPr>
        <p:blipFill>
          <a:blip r:embed="rId2" cstate="print"/>
          <a:srcRect/>
          <a:stretch>
            <a:fillRect/>
          </a:stretch>
        </p:blipFill>
        <p:spPr bwMode="auto">
          <a:xfrm>
            <a:off x="1115616" y="1196752"/>
            <a:ext cx="3600400" cy="5019550"/>
          </a:xfrm>
          <a:prstGeom prst="rect">
            <a:avLst/>
          </a:prstGeom>
          <a:noFill/>
          <a:ln w="34925">
            <a:solidFill>
              <a:srgbClr val="FFFFFF"/>
            </a:solidFill>
          </a:ln>
          <a:effectLst>
            <a:outerShdw blurRad="317500" dir="2700000" algn="ctr">
              <a:srgbClr val="000000">
                <a:alpha val="43000"/>
              </a:srgbClr>
            </a:outerShdw>
          </a:effectLst>
          <a:scene3d>
            <a:camera prst="perspectiveFront" fov="2700000">
              <a:rot lat="19086000" lon="19067999" rev="3108000"/>
            </a:camera>
            <a:lightRig rig="threePt" dir="t">
              <a:rot lat="0" lon="0" rev="0"/>
            </a:lightRig>
          </a:scene3d>
          <a:sp3d extrusionH="38100" prstMaterial="clear">
            <a:bevelT w="260350" h="50800" prst="softRound"/>
            <a:bevelB prst="softRound"/>
          </a:sp3d>
        </p:spPr>
      </p:pic>
      <p:pic>
        <p:nvPicPr>
          <p:cNvPr id="89092" name="Picture 4" descr="http://farm8.staticflickr.com/7141/6813155189_799cde2af4_z.jpg"/>
          <p:cNvPicPr>
            <a:picLocks noChangeAspect="1" noChangeArrowheads="1"/>
          </p:cNvPicPr>
          <p:nvPr/>
        </p:nvPicPr>
        <p:blipFill>
          <a:blip r:embed="rId3" cstate="print"/>
          <a:srcRect/>
          <a:stretch>
            <a:fillRect/>
          </a:stretch>
        </p:blipFill>
        <p:spPr bwMode="auto">
          <a:xfrm>
            <a:off x="4932040" y="1052736"/>
            <a:ext cx="3541832" cy="5035717"/>
          </a:xfrm>
          <a:prstGeom prst="roundRect">
            <a:avLst>
              <a:gd name="adj" fmla="val 8594"/>
            </a:avLst>
          </a:prstGeom>
          <a:solidFill>
            <a:srgbClr val="FFFFFF">
              <a:shade val="85000"/>
            </a:srgbClr>
          </a:solidFill>
          <a:ln>
            <a:noFill/>
          </a:ln>
          <a:effectLst>
            <a:outerShdw blurRad="127000" dist="38100" dir="2700000" algn="ctr">
              <a:srgbClr val="000000">
                <a:alpha val="45000"/>
              </a:srgbClr>
            </a:outerShdw>
            <a:reflection blurRad="12700" stA="38000" endPos="28000" dist="5000" dir="5400000" sy="-100000" algn="bl" rotWithShape="0"/>
          </a:effectLst>
          <a:scene3d>
            <a:camera prst="perspectiveFront" fov="2700000">
              <a:rot lat="20376000" lon="1938000" rev="20112001"/>
            </a:camera>
            <a:lightRig rig="soft" dir="t">
              <a:rot lat="0" lon="0" rev="0"/>
            </a:lightRig>
          </a:scene3d>
          <a:sp3d prstMaterial="translucentPowder">
            <a:bevelT w="203200" h="50800" prst="softRound"/>
          </a:sp3d>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620688"/>
            <a:ext cx="8229600" cy="1399032"/>
          </a:xfrm>
        </p:spPr>
        <p:txBody>
          <a:bodyPr>
            <a:noAutofit/>
            <a:scene3d>
              <a:camera prst="perspectiveHeroicExtremeLeftFacing"/>
              <a:lightRig rig="threePt" dir="t"/>
            </a:scene3d>
          </a:bodyPr>
          <a:lstStyle/>
          <a:p>
            <a:r>
              <a:rPr lang="en-GB" sz="2400" dirty="0" smtClean="0"/>
              <a:t>Nigeria: </a:t>
            </a:r>
            <a:r>
              <a:rPr lang="en-GB" sz="2400" dirty="0" err="1" smtClean="0"/>
              <a:t>Boko</a:t>
            </a:r>
            <a:r>
              <a:rPr lang="en-GB" sz="2400" dirty="0" smtClean="0"/>
              <a:t> </a:t>
            </a:r>
            <a:r>
              <a:rPr lang="en-GB" sz="2400" dirty="0" err="1" smtClean="0"/>
              <a:t>Haram</a:t>
            </a:r>
            <a:r>
              <a:rPr lang="en-GB" sz="2400" dirty="0" smtClean="0"/>
              <a:t> openly say their interim goal is "</a:t>
            </a:r>
            <a:r>
              <a:rPr lang="en-GB" sz="2400" i="1" dirty="0" smtClean="0"/>
              <a:t>to eradicate Christians from certain parts of the country.“ 250 killed already in 2012.</a:t>
            </a:r>
            <a:r>
              <a:rPr lang="en-GB" sz="2800" dirty="0" smtClean="0"/>
              <a:t/>
            </a:r>
            <a:br>
              <a:rPr lang="en-GB" sz="2800" dirty="0" smtClean="0"/>
            </a:br>
            <a:endParaRPr lang="en-GB" sz="2800" dirty="0"/>
          </a:p>
        </p:txBody>
      </p:sp>
      <p:pic>
        <p:nvPicPr>
          <p:cNvPr id="90114" name="Picture 2" descr="http://www.trust.org/contentAsset/resize-image/202f7698-2381-4411-ab1d-ad572dcdbd84/photowide/?w=460&amp;h=318&amp;vn=201201091507"/>
          <p:cNvPicPr>
            <a:picLocks noChangeAspect="1" noChangeArrowheads="1"/>
          </p:cNvPicPr>
          <p:nvPr/>
        </p:nvPicPr>
        <p:blipFill>
          <a:blip r:embed="rId2" cstate="print"/>
          <a:srcRect/>
          <a:stretch>
            <a:fillRect/>
          </a:stretch>
        </p:blipFill>
        <p:spPr bwMode="auto">
          <a:xfrm>
            <a:off x="755576" y="2132856"/>
            <a:ext cx="4381500" cy="3028950"/>
          </a:xfrm>
          <a:prstGeom prst="rect">
            <a:avLst/>
          </a:prstGeom>
          <a:noFill/>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pic>
      <p:pic>
        <p:nvPicPr>
          <p:cNvPr id="90116" name="Picture 4" descr="http://www.teapartytribune.com/wp-content/uploads/2012/01/Christian_victims_of_Nigerian_Islamic_Extremists.jpg"/>
          <p:cNvPicPr>
            <a:picLocks noChangeAspect="1" noChangeArrowheads="1"/>
          </p:cNvPicPr>
          <p:nvPr/>
        </p:nvPicPr>
        <p:blipFill>
          <a:blip r:embed="rId3" cstate="print"/>
          <a:srcRect/>
          <a:stretch>
            <a:fillRect/>
          </a:stretch>
        </p:blipFill>
        <p:spPr bwMode="auto">
          <a:xfrm>
            <a:off x="4427984" y="3429000"/>
            <a:ext cx="4067175" cy="3048001"/>
          </a:xfrm>
          <a:prstGeom prst="rect">
            <a:avLst/>
          </a:prstGeom>
          <a:ln>
            <a:noFill/>
          </a:ln>
          <a:effectLst>
            <a:outerShdw blurRad="190500" algn="tl" rotWithShape="0">
              <a:srgbClr val="000000">
                <a:alpha val="70000"/>
              </a:srgbClr>
            </a:outerShdw>
          </a:effectLst>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4544" y="764704"/>
            <a:ext cx="8229600" cy="1399032"/>
          </a:xfrm>
        </p:spPr>
        <p:txBody>
          <a:bodyPr>
            <a:normAutofit fontScale="90000"/>
            <a:scene3d>
              <a:camera prst="perspectiveContrastingRightFacing"/>
              <a:lightRig rig="threePt" dir="t"/>
            </a:scene3d>
          </a:bodyPr>
          <a:lstStyle/>
          <a:p>
            <a:r>
              <a:rPr lang="en-GB" dirty="0" smtClean="0"/>
              <a:t>Korea is "</a:t>
            </a:r>
            <a:r>
              <a:rPr lang="en-GB" i="1" dirty="0" smtClean="0"/>
              <a:t>a community unique in the history of the church” – John Paul II</a:t>
            </a:r>
            <a:endParaRPr lang="en-GB" dirty="0"/>
          </a:p>
        </p:txBody>
      </p:sp>
      <p:pic>
        <p:nvPicPr>
          <p:cNvPr id="91138" name="Picture 2" descr="http://i.pbase.com/u36/paul_teixeira/upload/23555872.jp38.jpg"/>
          <p:cNvPicPr>
            <a:picLocks noChangeAspect="1" noChangeArrowheads="1"/>
          </p:cNvPicPr>
          <p:nvPr/>
        </p:nvPicPr>
        <p:blipFill>
          <a:blip r:embed="rId2" cstate="print"/>
          <a:srcRect/>
          <a:stretch>
            <a:fillRect/>
          </a:stretch>
        </p:blipFill>
        <p:spPr bwMode="auto">
          <a:xfrm>
            <a:off x="3131840" y="1700808"/>
            <a:ext cx="5175926" cy="4463802"/>
          </a:xfrm>
          <a:prstGeom prst="rect">
            <a:avLst/>
          </a:prstGeom>
          <a:noFill/>
          <a:ln>
            <a:noFill/>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62" name="Picture 2" descr="http://www.asianews.it/files/img/COREA_-_Martiri_tutti.jpg"/>
          <p:cNvPicPr>
            <a:picLocks noChangeAspect="1" noChangeArrowheads="1"/>
          </p:cNvPicPr>
          <p:nvPr/>
        </p:nvPicPr>
        <p:blipFill>
          <a:blip r:embed="rId2" cstate="print"/>
          <a:srcRect/>
          <a:stretch>
            <a:fillRect/>
          </a:stretch>
        </p:blipFill>
        <p:spPr bwMode="auto">
          <a:xfrm>
            <a:off x="827584" y="1772816"/>
            <a:ext cx="7416824" cy="4886326"/>
          </a:xfrm>
          <a:prstGeom prst="rect">
            <a:avLst/>
          </a:prstGeom>
          <a:noFill/>
          <a:effectLst>
            <a:softEdge rad="635000"/>
          </a:effectLst>
        </p:spPr>
      </p:pic>
      <p:sp>
        <p:nvSpPr>
          <p:cNvPr id="2" name="Title 1"/>
          <p:cNvSpPr>
            <a:spLocks noGrp="1"/>
          </p:cNvSpPr>
          <p:nvPr>
            <p:ph type="title"/>
          </p:nvPr>
        </p:nvSpPr>
        <p:spPr>
          <a:xfrm>
            <a:off x="0" y="1052736"/>
            <a:ext cx="8229600" cy="901822"/>
          </a:xfrm>
        </p:spPr>
        <p:txBody>
          <a:bodyPr>
            <a:normAutofit fontScale="90000"/>
            <a:scene3d>
              <a:camera prst="perspectiveContrastingRightFacing"/>
              <a:lightRig rig="threePt" dir="t"/>
            </a:scene3d>
          </a:bodyPr>
          <a:lstStyle/>
          <a:p>
            <a:r>
              <a:rPr lang="en-GB" sz="2200" dirty="0" smtClean="0"/>
              <a:t>Korea, 1785: Thomas Kim, was so badly injured during interrogation that he died of the injuries. He became the first of 10,000 witnesses for the faith. In 1801 alone more than 300 Christians were executed.   </a:t>
            </a:r>
            <a:r>
              <a:rPr lang="en-GB" dirty="0" smtClean="0"/>
              <a:t/>
            </a:r>
            <a:br>
              <a:rPr lang="en-GB" dirty="0" smtClean="0"/>
            </a:br>
            <a:endParaRPr lang="en-GB" dirty="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dirty="0" smtClean="0"/>
              <a:t>Laurent </a:t>
            </a:r>
            <a:r>
              <a:rPr lang="en-GB" sz="3200" dirty="0" err="1" smtClean="0"/>
              <a:t>Imbert</a:t>
            </a:r>
            <a:r>
              <a:rPr lang="en-GB" sz="3200" dirty="0" smtClean="0"/>
              <a:t>, Peter Yu, Andrew Kim</a:t>
            </a:r>
            <a:endParaRPr lang="en-GB" sz="3200" dirty="0"/>
          </a:p>
        </p:txBody>
      </p:sp>
      <p:pic>
        <p:nvPicPr>
          <p:cNvPr id="93186" name="Picture 2" descr="http://www.mepasie.org/rubriques/haut/pays-de-mission/mgr-laurent-imbert-1796-1839.jpg"/>
          <p:cNvPicPr>
            <a:picLocks noChangeAspect="1" noChangeArrowheads="1"/>
          </p:cNvPicPr>
          <p:nvPr/>
        </p:nvPicPr>
        <p:blipFill>
          <a:blip r:embed="rId2" cstate="print"/>
          <a:srcRect/>
          <a:stretch>
            <a:fillRect/>
          </a:stretch>
        </p:blipFill>
        <p:spPr bwMode="auto">
          <a:xfrm>
            <a:off x="611560" y="2276872"/>
            <a:ext cx="2376264" cy="3528392"/>
          </a:xfrm>
          <a:prstGeom prst="rect">
            <a:avLst/>
          </a:prstGeom>
          <a:noFill/>
          <a:ln>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pic>
      <p:pic>
        <p:nvPicPr>
          <p:cNvPr id="93188" name="Picture 4" descr="http://4.bp.blogspot.com/_rdPt4siBxF8/TJe1A8CPGiI/AAAAAAAAAZ4/CstAuQGXzjg/s1600/Photo_092010_001.jpg"/>
          <p:cNvPicPr>
            <a:picLocks noChangeAspect="1" noChangeArrowheads="1"/>
          </p:cNvPicPr>
          <p:nvPr/>
        </p:nvPicPr>
        <p:blipFill>
          <a:blip r:embed="rId3" cstate="print"/>
          <a:srcRect/>
          <a:stretch>
            <a:fillRect/>
          </a:stretch>
        </p:blipFill>
        <p:spPr bwMode="auto">
          <a:xfrm>
            <a:off x="3563887" y="1988840"/>
            <a:ext cx="2593487" cy="3888432"/>
          </a:xfrm>
          <a:prstGeom prst="rect">
            <a:avLst/>
          </a:prstGeom>
          <a:noFill/>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pic>
      <p:pic>
        <p:nvPicPr>
          <p:cNvPr id="93190" name="Picture 6" descr="http://www.frangregoryart.com/Quickstart/ImageLib/REL_AndrewKTaegon_72dpi.jpg"/>
          <p:cNvPicPr>
            <a:picLocks noChangeAspect="1" noChangeArrowheads="1"/>
          </p:cNvPicPr>
          <p:nvPr/>
        </p:nvPicPr>
        <p:blipFill>
          <a:blip r:embed="rId4" cstate="print"/>
          <a:srcRect/>
          <a:stretch>
            <a:fillRect/>
          </a:stretch>
        </p:blipFill>
        <p:spPr bwMode="auto">
          <a:xfrm>
            <a:off x="5868144" y="2276872"/>
            <a:ext cx="2743200" cy="3528392"/>
          </a:xfrm>
          <a:prstGeom prst="rect">
            <a:avLst/>
          </a:prstGeom>
          <a:noFill/>
          <a:ln>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576" y="548680"/>
            <a:ext cx="8229600" cy="1399032"/>
          </a:xfrm>
        </p:spPr>
        <p:txBody>
          <a:bodyPr>
            <a:normAutofit/>
            <a:scene3d>
              <a:camera prst="perspectiveContrastingRightFacing"/>
              <a:lightRig rig="threePt" dir="t"/>
            </a:scene3d>
          </a:bodyPr>
          <a:lstStyle/>
          <a:p>
            <a:r>
              <a:rPr lang="en-GB" sz="3200" dirty="0" smtClean="0"/>
              <a:t>Monsignor Richard Rutt: “</a:t>
            </a:r>
            <a:r>
              <a:rPr lang="en-GB" sz="3200" i="1" dirty="0" smtClean="0"/>
              <a:t>Martyrs of Korea”</a:t>
            </a:r>
            <a:endParaRPr lang="en-GB" sz="3200" i="1" dirty="0"/>
          </a:p>
        </p:txBody>
      </p:sp>
      <p:pic>
        <p:nvPicPr>
          <p:cNvPr id="94210" name="Picture 2" descr="http://4.bp.blogspot.com/-PxUXFdhTPZU/TkauMyY8ntI/AAAAAAAAAHc/1tIMYGeUs20/s1600/04om35meyer_jpg_display.jpg"/>
          <p:cNvPicPr>
            <a:picLocks noChangeAspect="1" noChangeArrowheads="1"/>
          </p:cNvPicPr>
          <p:nvPr/>
        </p:nvPicPr>
        <p:blipFill>
          <a:blip r:embed="rId2" cstate="print"/>
          <a:srcRect/>
          <a:stretch>
            <a:fillRect/>
          </a:stretch>
        </p:blipFill>
        <p:spPr bwMode="auto">
          <a:xfrm>
            <a:off x="3491880" y="1124744"/>
            <a:ext cx="3960440" cy="5201379"/>
          </a:xfrm>
          <a:prstGeom prst="rect">
            <a:avLst/>
          </a:prstGeom>
          <a:noFill/>
          <a:ln>
            <a:noFill/>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5234" name="Picture 2" descr="http://www.asianews.it/files/img/KOREA_Demo_on_defectors.jpg"/>
          <p:cNvPicPr>
            <a:picLocks noChangeAspect="1" noChangeArrowheads="1"/>
          </p:cNvPicPr>
          <p:nvPr/>
        </p:nvPicPr>
        <p:blipFill>
          <a:blip r:embed="rId2" cstate="print"/>
          <a:srcRect/>
          <a:stretch>
            <a:fillRect/>
          </a:stretch>
        </p:blipFill>
        <p:spPr bwMode="auto">
          <a:xfrm>
            <a:off x="251520" y="476672"/>
            <a:ext cx="5307106" cy="2664296"/>
          </a:xfrm>
          <a:prstGeom prst="rect">
            <a:avLst/>
          </a:prstGeom>
          <a:noFill/>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pic>
      <p:pic>
        <p:nvPicPr>
          <p:cNvPr id="95236" name="Picture 4" descr="http://cms.korea.net/upload/content/editImage/jPJnbPigdOnZvEAfaFoF.jpg"/>
          <p:cNvPicPr>
            <a:picLocks noChangeAspect="1" noChangeArrowheads="1"/>
          </p:cNvPicPr>
          <p:nvPr/>
        </p:nvPicPr>
        <p:blipFill>
          <a:blip r:embed="rId3" cstate="print"/>
          <a:srcRect/>
          <a:stretch>
            <a:fillRect/>
          </a:stretch>
        </p:blipFill>
        <p:spPr bwMode="auto">
          <a:xfrm>
            <a:off x="2123728" y="2420888"/>
            <a:ext cx="6513617" cy="3480884"/>
          </a:xfrm>
          <a:prstGeom prst="rect">
            <a:avLst/>
          </a:prstGeom>
          <a:noFill/>
          <a:ln>
            <a:noFill/>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0528" y="404664"/>
            <a:ext cx="8229600" cy="1399032"/>
          </a:xfrm>
        </p:spPr>
        <p:txBody>
          <a:bodyPr>
            <a:normAutofit/>
            <a:scene3d>
              <a:camera prst="perspectiveContrastingRightFacing"/>
              <a:lightRig rig="threePt" dir="t"/>
            </a:scene3d>
          </a:bodyPr>
          <a:lstStyle/>
          <a:p>
            <a:r>
              <a:rPr lang="en-GB" sz="3200" dirty="0" err="1" smtClean="0"/>
              <a:t>Changchung</a:t>
            </a:r>
            <a:r>
              <a:rPr lang="en-GB" sz="3200" dirty="0" smtClean="0"/>
              <a:t> Cathedral Pyongyang</a:t>
            </a:r>
            <a:endParaRPr lang="en-GB" sz="3200" dirty="0"/>
          </a:p>
        </p:txBody>
      </p:sp>
      <p:pic>
        <p:nvPicPr>
          <p:cNvPr id="96258" name="Picture 2" descr="http://a5.sphotos.ak.fbcdn.net/hphotos-ak-snc6/73588_486082123932_660263932_6854886_104285_n.jpg"/>
          <p:cNvPicPr>
            <a:picLocks noChangeAspect="1" noChangeArrowheads="1"/>
          </p:cNvPicPr>
          <p:nvPr/>
        </p:nvPicPr>
        <p:blipFill>
          <a:blip r:embed="rId2" cstate="print"/>
          <a:srcRect/>
          <a:stretch>
            <a:fillRect/>
          </a:stretch>
        </p:blipFill>
        <p:spPr bwMode="auto">
          <a:xfrm>
            <a:off x="899592" y="1700808"/>
            <a:ext cx="4320480" cy="4674886"/>
          </a:xfrm>
          <a:prstGeom prst="rect">
            <a:avLst/>
          </a:prstGeom>
          <a:noFill/>
          <a:ln w="34925">
            <a:solidFill>
              <a:srgbClr val="FFFFFF"/>
            </a:solidFill>
          </a:ln>
          <a:effectLst>
            <a:outerShdw blurRad="317500" dir="2700000" algn="ctr">
              <a:srgbClr val="000000">
                <a:alpha val="43000"/>
              </a:srgbClr>
            </a:outerShdw>
          </a:effectLst>
          <a:scene3d>
            <a:camera prst="perspectiveFront" fov="2700000">
              <a:rot lat="19086000" lon="19067999" rev="3108000"/>
            </a:camera>
            <a:lightRig rig="threePt" dir="t">
              <a:rot lat="0" lon="0" rev="0"/>
            </a:lightRig>
          </a:scene3d>
          <a:sp3d extrusionH="38100" prstMaterial="clear">
            <a:bevelT w="260350" h="50800" prst="softRound"/>
            <a:bevelB prst="softRound"/>
          </a:sp3d>
        </p:spPr>
      </p:pic>
      <p:pic>
        <p:nvPicPr>
          <p:cNvPr id="96260" name="Picture 4" descr="http://a2.sphotos.ak.fbcdn.net/hphotos-ak-ash2/74213_486082723932_660263932_6854911_7434669_n.jpg"/>
          <p:cNvPicPr>
            <a:picLocks noChangeAspect="1" noChangeArrowheads="1"/>
          </p:cNvPicPr>
          <p:nvPr/>
        </p:nvPicPr>
        <p:blipFill>
          <a:blip r:embed="rId3" cstate="print"/>
          <a:srcRect/>
          <a:stretch>
            <a:fillRect/>
          </a:stretch>
        </p:blipFill>
        <p:spPr bwMode="auto">
          <a:xfrm>
            <a:off x="4499992" y="1844824"/>
            <a:ext cx="3905672" cy="4351413"/>
          </a:xfrm>
          <a:prstGeom prst="rect">
            <a:avLst/>
          </a:prstGeom>
          <a:noFill/>
          <a:ln>
            <a:noFill/>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04664"/>
            <a:ext cx="8229600" cy="1399032"/>
          </a:xfrm>
        </p:spPr>
        <p:txBody>
          <a:bodyPr>
            <a:normAutofit fontScale="90000"/>
            <a:scene3d>
              <a:camera prst="perspectiveHeroicExtremeLeftFacing"/>
              <a:lightRig rig="threePt" dir="t"/>
            </a:scene3d>
          </a:bodyPr>
          <a:lstStyle/>
          <a:p>
            <a:r>
              <a:rPr lang="en-GB" dirty="0" smtClean="0"/>
              <a:t>Article 18 of the 1948 </a:t>
            </a:r>
            <a:r>
              <a:rPr lang="en-GB" dirty="0" err="1" smtClean="0"/>
              <a:t>U.N.Declaration</a:t>
            </a:r>
            <a:r>
              <a:rPr lang="en-GB" dirty="0" smtClean="0"/>
              <a:t> on Human Rights</a:t>
            </a:r>
            <a:endParaRPr lang="en-GB" dirty="0"/>
          </a:p>
        </p:txBody>
      </p:sp>
      <p:sp>
        <p:nvSpPr>
          <p:cNvPr id="3" name="Content Placeholder 2"/>
          <p:cNvSpPr>
            <a:spLocks noGrp="1"/>
          </p:cNvSpPr>
          <p:nvPr>
            <p:ph idx="1"/>
          </p:nvPr>
        </p:nvSpPr>
        <p:spPr>
          <a:xfrm>
            <a:off x="539552" y="2286000"/>
            <a:ext cx="8229600" cy="4572000"/>
          </a:xfrm>
        </p:spPr>
        <p:txBody>
          <a:bodyPr>
            <a:normAutofit/>
          </a:bodyPr>
          <a:lstStyle/>
          <a:p>
            <a:pPr lvl="0">
              <a:buNone/>
            </a:pPr>
            <a:r>
              <a:rPr lang="en-GB" dirty="0" smtClean="0">
                <a:effectLst>
                  <a:glow rad="101600">
                    <a:srgbClr val="C00000">
                      <a:alpha val="60000"/>
                    </a:srgbClr>
                  </a:glow>
                  <a:reflection blurRad="6350" stA="55000" endA="300" endPos="45500" dir="5400000" sy="-100000" algn="bl" rotWithShape="0"/>
                </a:effectLst>
              </a:rPr>
              <a:t>  “Everyone has the right to freedom of thought, conscience and religion; this right includes freedom to change his religion or belief, and freedom, either alone or in community with others and in public or private, to manifest his religion or belief in teaching, practice, worship and observance.”</a:t>
            </a:r>
          </a:p>
          <a:p>
            <a:endParaRPr lang="en-GB" dirty="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7282" name="Picture 2" descr="http://a5.sphotos.ak.fbcdn.net/hphotos-ak-snc6/66349_486082518932_660263932_6854903_4691213_n.jpg"/>
          <p:cNvPicPr>
            <a:picLocks noChangeAspect="1" noChangeArrowheads="1"/>
          </p:cNvPicPr>
          <p:nvPr/>
        </p:nvPicPr>
        <p:blipFill>
          <a:blip r:embed="rId2" cstate="print"/>
          <a:srcRect/>
          <a:stretch>
            <a:fillRect/>
          </a:stretch>
        </p:blipFill>
        <p:spPr bwMode="auto">
          <a:xfrm>
            <a:off x="611560" y="836712"/>
            <a:ext cx="7846565" cy="5287517"/>
          </a:xfrm>
          <a:prstGeom prst="rect">
            <a:avLst/>
          </a:prstGeom>
          <a:ln>
            <a:noFill/>
          </a:ln>
          <a:effectLst>
            <a:softEdge rad="635000"/>
          </a:effectLst>
        </p:spPr>
      </p:pic>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scene3d>
              <a:camera prst="perspectiveContrastingRightFacing"/>
              <a:lightRig rig="threePt" dir="t"/>
            </a:scene3d>
          </a:bodyPr>
          <a:lstStyle/>
          <a:p>
            <a:r>
              <a:rPr lang="en-GB" dirty="0" smtClean="0"/>
              <a:t>PUST and </a:t>
            </a:r>
            <a:r>
              <a:rPr lang="en-GB" dirty="0" err="1" smtClean="0"/>
              <a:t>Dr.James</a:t>
            </a:r>
            <a:r>
              <a:rPr lang="en-GB" dirty="0" smtClean="0"/>
              <a:t> Kim</a:t>
            </a:r>
            <a:endParaRPr lang="en-GB" dirty="0"/>
          </a:p>
        </p:txBody>
      </p:sp>
      <p:pic>
        <p:nvPicPr>
          <p:cNvPr id="99330" name="Picture 2" descr="http://a5.sphotos.ak.fbcdn.net/hphotos-ak-snc6/68871_486087143932_660263932_6855132_4021717_n.jpg"/>
          <p:cNvPicPr>
            <a:picLocks noChangeAspect="1" noChangeArrowheads="1"/>
          </p:cNvPicPr>
          <p:nvPr/>
        </p:nvPicPr>
        <p:blipFill>
          <a:blip r:embed="rId2" cstate="print"/>
          <a:srcRect/>
          <a:stretch>
            <a:fillRect/>
          </a:stretch>
        </p:blipFill>
        <p:spPr bwMode="auto">
          <a:xfrm>
            <a:off x="395536" y="1556792"/>
            <a:ext cx="3960440" cy="2376264"/>
          </a:xfrm>
          <a:prstGeom prst="rect">
            <a:avLst/>
          </a:prstGeom>
          <a:noFill/>
          <a:ln w="34925">
            <a:solidFill>
              <a:srgbClr val="FFFFFF"/>
            </a:solidFill>
          </a:ln>
          <a:effectLst>
            <a:outerShdw blurRad="317500" dir="2700000" algn="ctr">
              <a:srgbClr val="000000">
                <a:alpha val="43000"/>
              </a:srgbClr>
            </a:outerShdw>
          </a:effectLst>
          <a:scene3d>
            <a:camera prst="perspectiveFront" fov="2700000">
              <a:rot lat="19086000" lon="19067999" rev="3108000"/>
            </a:camera>
            <a:lightRig rig="threePt" dir="t">
              <a:rot lat="0" lon="0" rev="0"/>
            </a:lightRig>
          </a:scene3d>
          <a:sp3d extrusionH="38100" prstMaterial="clear">
            <a:bevelT w="260350" h="50800" prst="softRound"/>
            <a:bevelB prst="softRound"/>
          </a:sp3d>
        </p:spPr>
      </p:pic>
      <p:pic>
        <p:nvPicPr>
          <p:cNvPr id="99332" name="Picture 4" descr="http://a2.sphotos.ak.fbcdn.net/hphotos-ak-ash4/319214_10150409887133933_660263932_10006352_1631944711_n.jpg"/>
          <p:cNvPicPr>
            <a:picLocks noChangeAspect="1" noChangeArrowheads="1"/>
          </p:cNvPicPr>
          <p:nvPr/>
        </p:nvPicPr>
        <p:blipFill>
          <a:blip r:embed="rId3" cstate="print"/>
          <a:srcRect/>
          <a:stretch>
            <a:fillRect/>
          </a:stretch>
        </p:blipFill>
        <p:spPr bwMode="auto">
          <a:xfrm>
            <a:off x="755576" y="3933056"/>
            <a:ext cx="4032448" cy="2545482"/>
          </a:xfrm>
          <a:prstGeom prst="rect">
            <a:avLst/>
          </a:prstGeom>
          <a:noFill/>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pic>
      <p:pic>
        <p:nvPicPr>
          <p:cNvPr id="99334" name="Picture 6" descr="http://a7.sphotos.ak.fbcdn.net/hphotos-ak-ash4/306452_10150409882313933_660263932_10006322_445816092_n.jpg"/>
          <p:cNvPicPr>
            <a:picLocks noChangeAspect="1" noChangeArrowheads="1"/>
          </p:cNvPicPr>
          <p:nvPr/>
        </p:nvPicPr>
        <p:blipFill>
          <a:blip r:embed="rId4" cstate="print"/>
          <a:srcRect/>
          <a:stretch>
            <a:fillRect/>
          </a:stretch>
        </p:blipFill>
        <p:spPr bwMode="auto">
          <a:xfrm>
            <a:off x="4283968" y="1484784"/>
            <a:ext cx="3959424" cy="4968552"/>
          </a:xfrm>
          <a:prstGeom prst="rect">
            <a:avLst/>
          </a:prstGeom>
          <a:noFill/>
          <a:ln>
            <a:noFill/>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pic>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4365104"/>
            <a:ext cx="8229600" cy="2160240"/>
          </a:xfrm>
          <a:scene3d>
            <a:camera prst="perspectiveHeroicExtremeLeftFacing"/>
            <a:lightRig rig="threePt" dir="t"/>
          </a:scene3d>
        </p:spPr>
        <p:txBody>
          <a:bodyPr>
            <a:normAutofit fontScale="90000"/>
          </a:bodyPr>
          <a:lstStyle/>
          <a:p>
            <a:r>
              <a:rPr lang="en-GB" sz="2000" dirty="0" smtClean="0"/>
              <a:t>Dr. Kim says “</a:t>
            </a:r>
            <a:r>
              <a:rPr lang="en-GB" sz="2000" dirty="0" smtClean="0">
                <a:effectLst>
                  <a:glow rad="101600">
                    <a:srgbClr val="C00000">
                      <a:alpha val="60000"/>
                    </a:srgbClr>
                  </a:glow>
                  <a:outerShdw blurRad="26000" dist="26000" dir="14500000" algn="tl" rotWithShape="0">
                    <a:srgbClr val="000000">
                      <a:alpha val="40000"/>
                    </a:srgbClr>
                  </a:outerShdw>
                </a:effectLst>
              </a:rPr>
              <a:t>tell about the eagerness and hope for the future among the young people here. Tell about the great talent, about the bright enthusiastic students studying here and who will be among the leaders for tomorrow. If we outsiders demonstrate our own peaceful ways, it will make it easy for the people of the DPRK to reciprocate these peaceful efforts</a:t>
            </a:r>
            <a:r>
              <a:rPr lang="en-GB" sz="2000" dirty="0" smtClean="0"/>
              <a:t>.”</a:t>
            </a:r>
            <a:r>
              <a:rPr lang="en-GB" sz="2000" b="1" i="1" dirty="0" smtClean="0"/>
              <a:t/>
            </a:r>
            <a:br>
              <a:rPr lang="en-GB" sz="2000" b="1" i="1" dirty="0" smtClean="0"/>
            </a:br>
            <a:endParaRPr lang="en-GB" sz="2000" dirty="0"/>
          </a:p>
        </p:txBody>
      </p:sp>
      <p:pic>
        <p:nvPicPr>
          <p:cNvPr id="100354" name="Picture 2" descr="http://a6.sphotos.ak.fbcdn.net/hphotos-ak-ash4/296128_10150409880098933_660263932_10006306_54464574_n.jpg"/>
          <p:cNvPicPr>
            <a:picLocks noChangeAspect="1" noChangeArrowheads="1"/>
          </p:cNvPicPr>
          <p:nvPr/>
        </p:nvPicPr>
        <p:blipFill>
          <a:blip r:embed="rId2" cstate="print"/>
          <a:srcRect/>
          <a:stretch>
            <a:fillRect/>
          </a:stretch>
        </p:blipFill>
        <p:spPr bwMode="auto">
          <a:xfrm>
            <a:off x="539552" y="476672"/>
            <a:ext cx="3744416" cy="3456384"/>
          </a:xfrm>
          <a:prstGeom prst="rect">
            <a:avLst/>
          </a:prstGeom>
          <a:noFill/>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pic>
      <p:pic>
        <p:nvPicPr>
          <p:cNvPr id="100356" name="Picture 4" descr="http://a6.sphotos.ak.fbcdn.net/hphotos-ak-ash4/300630_10150409886928933_660263932_10006350_637599759_n.jpg"/>
          <p:cNvPicPr>
            <a:picLocks noChangeAspect="1" noChangeArrowheads="1"/>
          </p:cNvPicPr>
          <p:nvPr/>
        </p:nvPicPr>
        <p:blipFill>
          <a:blip r:embed="rId3" cstate="print"/>
          <a:srcRect/>
          <a:stretch>
            <a:fillRect/>
          </a:stretch>
        </p:blipFill>
        <p:spPr bwMode="auto">
          <a:xfrm>
            <a:off x="4572000" y="35500"/>
            <a:ext cx="3960440" cy="3825548"/>
          </a:xfrm>
          <a:prstGeom prst="rect">
            <a:avLst/>
          </a:prstGeom>
          <a:noFill/>
          <a:ln>
            <a:noFill/>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pic>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51520" y="692696"/>
            <a:ext cx="9299376" cy="4313634"/>
          </a:xfrm>
        </p:spPr>
        <p:txBody>
          <a:bodyPr>
            <a:normAutofit/>
            <a:scene3d>
              <a:camera prst="perspectiveContrastingRightFacing"/>
              <a:lightRig rig="threePt" dir="t"/>
            </a:scene3d>
          </a:bodyPr>
          <a:lstStyle/>
          <a:p>
            <a:r>
              <a:rPr lang="en-GB" dirty="0" smtClean="0"/>
              <a:t>3. Religious Liberties in the UK and Creeping Intolerance In Our Own Back Yard.</a:t>
            </a:r>
            <a:endParaRPr lang="en-GB" dirty="0"/>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9632" y="836712"/>
            <a:ext cx="8229600" cy="1399032"/>
          </a:xfrm>
        </p:spPr>
        <p:txBody>
          <a:bodyPr>
            <a:normAutofit fontScale="90000"/>
            <a:scene3d>
              <a:camera prst="perspectiveHeroicExtremeLeftFacing"/>
              <a:lightRig rig="threePt" dir="t"/>
            </a:scene3d>
          </a:bodyPr>
          <a:lstStyle/>
          <a:p>
            <a:r>
              <a:rPr lang="en-GB" dirty="0" smtClean="0"/>
              <a:t>Scottish Catholic midwives ordered to take part in abortions</a:t>
            </a:r>
            <a:endParaRPr lang="en-GB" dirty="0"/>
          </a:p>
        </p:txBody>
      </p:sp>
      <p:pic>
        <p:nvPicPr>
          <p:cNvPr id="101380" name="Picture 4" descr="http://www.nationalrighttolifenews.org/news/wp-content/uploads/2012/03/DooganandWood.jpg"/>
          <p:cNvPicPr>
            <a:picLocks noChangeAspect="1" noChangeArrowheads="1"/>
          </p:cNvPicPr>
          <p:nvPr/>
        </p:nvPicPr>
        <p:blipFill>
          <a:blip r:embed="rId2" cstate="print"/>
          <a:srcRect/>
          <a:stretch>
            <a:fillRect/>
          </a:stretch>
        </p:blipFill>
        <p:spPr bwMode="auto">
          <a:xfrm>
            <a:off x="1187624" y="1700808"/>
            <a:ext cx="5684188" cy="4460355"/>
          </a:xfrm>
          <a:prstGeom prst="rect">
            <a:avLst/>
          </a:prstGeom>
          <a:noFill/>
          <a:ln w="34925">
            <a:solidFill>
              <a:srgbClr val="FFFFFF"/>
            </a:solidFill>
          </a:ln>
          <a:effectLst>
            <a:outerShdw blurRad="317500" dir="2700000" algn="ctr">
              <a:srgbClr val="000000">
                <a:alpha val="43000"/>
              </a:srgbClr>
            </a:outerShdw>
          </a:effectLst>
          <a:scene3d>
            <a:camera prst="perspectiveFront" fov="2700000">
              <a:rot lat="19086000" lon="19067999" rev="3108000"/>
            </a:camera>
            <a:lightRig rig="threePt" dir="t">
              <a:rot lat="0" lon="0" rev="0"/>
            </a:lightRig>
          </a:scene3d>
          <a:sp3d extrusionH="38100" prstMaterial="clear">
            <a:bevelT w="260350" h="50800" prst="softRound"/>
            <a:bevelB prst="softRound"/>
          </a:sp3d>
        </p:spPr>
      </p:pic>
      <p:pic>
        <p:nvPicPr>
          <p:cNvPr id="101378" name="Picture 2" descr="http://2.bp.blogspot.com/-XlsontYtdKY/T046nGQ7NHI/AAAAAAAABGg/BboNyxhB3pg/s1600/courtofsession.gif"/>
          <p:cNvPicPr>
            <a:picLocks noChangeAspect="1" noChangeArrowheads="1"/>
          </p:cNvPicPr>
          <p:nvPr/>
        </p:nvPicPr>
        <p:blipFill>
          <a:blip r:embed="rId3" cstate="print"/>
          <a:srcRect/>
          <a:stretch>
            <a:fillRect/>
          </a:stretch>
        </p:blipFill>
        <p:spPr bwMode="auto">
          <a:xfrm>
            <a:off x="5364088" y="3429000"/>
            <a:ext cx="3323069" cy="2569841"/>
          </a:xfrm>
          <a:prstGeom prst="rect">
            <a:avLst/>
          </a:prstGeom>
          <a:noFill/>
          <a:ln>
            <a:noFill/>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pic>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Rectangle 1"/>
          <p:cNvSpPr>
            <a:spLocks noChangeArrowheads="1"/>
          </p:cNvSpPr>
          <p:nvPr/>
        </p:nvSpPr>
        <p:spPr bwMode="auto">
          <a:xfrm>
            <a:off x="323528" y="476672"/>
            <a:ext cx="7354910" cy="403187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scene3d>
              <a:camera prst="perspectiveContrastingRightFacing"/>
              <a:lightRig rig="threePt" dir="t"/>
            </a:scene3d>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a:t>
            </a:r>
            <a:r>
              <a:rPr kumimoji="0" lang="en-GB" sz="3200" b="0" i="0" u="none" strike="noStrike" cap="none" normalizeH="0" baseline="0" dirty="0" smtClean="0">
                <a:ln>
                  <a:noFill/>
                </a:ln>
                <a:effectLst/>
                <a:latin typeface="Times New Roman" pitchFamily="18" charset="0"/>
                <a:ea typeface="Calibri" pitchFamily="34" charset="0"/>
                <a:cs typeface="Times New Roman" pitchFamily="18" charset="0"/>
              </a:rPr>
              <a:t>In</a:t>
            </a:r>
            <a:r>
              <a:rPr kumimoji="0" lang="en-GB" sz="32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a:t>
            </a:r>
            <a:r>
              <a:rPr kumimoji="0" lang="en-GB" sz="3200" b="0" i="0" u="none" strike="noStrike" cap="none" normalizeH="0" baseline="0" dirty="0" smtClean="0">
                <a:ln>
                  <a:noFill/>
                </a:ln>
                <a:effectLst/>
                <a:latin typeface="Times New Roman" pitchFamily="18" charset="0"/>
                <a:ea typeface="Calibri" pitchFamily="34" charset="0"/>
                <a:cs typeface="Times New Roman" pitchFamily="18" charset="0"/>
              </a:rPr>
              <a:t>January 2009 a poll showed that more than four out of five churchgoers </a:t>
            </a:r>
          </a:p>
          <a:p>
            <a:pPr marL="0" marR="0" lvl="0" indent="0" algn="l" defTabSz="914400" rtl="0" eaLnBrk="1" fontAlgn="base" latinLnBrk="0" hangingPunct="1">
              <a:lnSpc>
                <a:spcPct val="100000"/>
              </a:lnSpc>
              <a:spcBef>
                <a:spcPct val="0"/>
              </a:spcBef>
              <a:spcAft>
                <a:spcPct val="0"/>
              </a:spcAft>
              <a:buClrTx/>
              <a:buSzTx/>
              <a:buFontTx/>
              <a:buNone/>
              <a:tabLst/>
            </a:pPr>
            <a:r>
              <a:rPr kumimoji="0" lang="en-GB" sz="3200" b="0" i="0" u="none" strike="noStrike" cap="none" normalizeH="0" baseline="0" dirty="0" smtClean="0">
                <a:ln>
                  <a:noFill/>
                </a:ln>
                <a:effectLst/>
                <a:latin typeface="Times New Roman" pitchFamily="18" charset="0"/>
                <a:ea typeface="Calibri" pitchFamily="34" charset="0"/>
                <a:cs typeface="Times New Roman" pitchFamily="18" charset="0"/>
              </a:rPr>
              <a:t>(84 per cent) think that religious freedoms, </a:t>
            </a:r>
          </a:p>
          <a:p>
            <a:pPr marL="0" marR="0" lvl="0" indent="0" algn="l" defTabSz="914400" rtl="0" eaLnBrk="1" fontAlgn="base" latinLnBrk="0" hangingPunct="1">
              <a:lnSpc>
                <a:spcPct val="100000"/>
              </a:lnSpc>
              <a:spcBef>
                <a:spcPct val="0"/>
              </a:spcBef>
              <a:spcAft>
                <a:spcPct val="0"/>
              </a:spcAft>
              <a:buClrTx/>
              <a:buSzTx/>
              <a:buFontTx/>
              <a:buNone/>
              <a:tabLst/>
            </a:pPr>
            <a:r>
              <a:rPr kumimoji="0" lang="en-GB" sz="3200" b="0" i="0" u="none" strike="noStrike" cap="none" normalizeH="0" baseline="0" dirty="0" smtClean="0">
                <a:ln>
                  <a:noFill/>
                </a:ln>
                <a:effectLst/>
                <a:latin typeface="Times New Roman" pitchFamily="18" charset="0"/>
                <a:ea typeface="Calibri" pitchFamily="34" charset="0"/>
                <a:cs typeface="Times New Roman" pitchFamily="18" charset="0"/>
              </a:rPr>
              <a:t>of speech and action, are at risk in the UK. A similar proportion (82 per cent) </a:t>
            </a:r>
          </a:p>
          <a:p>
            <a:pPr marL="0" marR="0" lvl="0" indent="0" algn="l" defTabSz="914400" rtl="0" eaLnBrk="1" fontAlgn="base" latinLnBrk="0" hangingPunct="1">
              <a:lnSpc>
                <a:spcPct val="100000"/>
              </a:lnSpc>
              <a:spcBef>
                <a:spcPct val="0"/>
              </a:spcBef>
              <a:spcAft>
                <a:spcPct val="0"/>
              </a:spcAft>
              <a:buClrTx/>
              <a:buSzTx/>
              <a:buFontTx/>
              <a:buNone/>
              <a:tabLst/>
            </a:pPr>
            <a:r>
              <a:rPr kumimoji="0" lang="en-GB" sz="3200" b="0" i="0" u="none" strike="noStrike" cap="none" normalizeH="0" baseline="0" dirty="0" smtClean="0">
                <a:ln>
                  <a:noFill/>
                </a:ln>
                <a:effectLst/>
                <a:latin typeface="Times New Roman" pitchFamily="18" charset="0"/>
                <a:ea typeface="Calibri" pitchFamily="34" charset="0"/>
                <a:cs typeface="Times New Roman" pitchFamily="18" charset="0"/>
              </a:rPr>
              <a:t>feel it is becoming more difficult to live as a Christian in an increasingly secular country.</a:t>
            </a:r>
            <a:endParaRPr kumimoji="0" lang="en-GB" sz="3200" b="0" i="0" u="none" strike="noStrike" cap="none" normalizeH="0" baseline="0" dirty="0" smtClean="0">
              <a:ln>
                <a:noFill/>
              </a:ln>
              <a:effectLst/>
              <a:latin typeface="Arial" pitchFamily="34" charset="0"/>
              <a:cs typeface="Arial" pitchFamily="34" charset="0"/>
            </a:endParaRPr>
          </a:p>
        </p:txBody>
      </p:sp>
      <p:pic>
        <p:nvPicPr>
          <p:cNvPr id="104451" name="Picture 3" descr="http://1.bp.blogspot.com/-eoHnsm_hYIY/T0KPTnvRjtI/AAAAAAAAA_o/b9nAdxgQ9KQ/s1600/religious-freedom-sunday.jpg"/>
          <p:cNvPicPr>
            <a:picLocks noChangeAspect="1" noChangeArrowheads="1"/>
          </p:cNvPicPr>
          <p:nvPr/>
        </p:nvPicPr>
        <p:blipFill>
          <a:blip r:embed="rId2" cstate="print"/>
          <a:srcRect/>
          <a:stretch>
            <a:fillRect/>
          </a:stretch>
        </p:blipFill>
        <p:spPr bwMode="auto">
          <a:xfrm>
            <a:off x="4355976" y="4149080"/>
            <a:ext cx="4286250" cy="2281436"/>
          </a:xfrm>
          <a:prstGeom prst="rect">
            <a:avLst/>
          </a:prstGeom>
          <a:noFill/>
        </p:spPr>
      </p:pic>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5474" name="Picture 2" descr="http://3.bp.blogspot.com/_JRkgseRT7NY/TJUgtV1azHI/AAAAAAAACdo/1LiPkZKREkQ/s1600/pope+benedict+xvi+london+uk+visit+protest+pedophile+priest+scandal+catholic+church+money+19+million+pound+price+tag.png"/>
          <p:cNvPicPr>
            <a:picLocks noChangeAspect="1" noChangeArrowheads="1"/>
          </p:cNvPicPr>
          <p:nvPr/>
        </p:nvPicPr>
        <p:blipFill>
          <a:blip r:embed="rId2" cstate="print"/>
          <a:srcRect/>
          <a:stretch>
            <a:fillRect/>
          </a:stretch>
        </p:blipFill>
        <p:spPr bwMode="auto">
          <a:xfrm>
            <a:off x="971600" y="188640"/>
            <a:ext cx="7200800" cy="6373879"/>
          </a:xfrm>
          <a:prstGeom prst="roundRect">
            <a:avLst>
              <a:gd name="adj" fmla="val 8594"/>
            </a:avLst>
          </a:prstGeom>
          <a:solidFill>
            <a:srgbClr val="FFFFFF">
              <a:shade val="85000"/>
            </a:srgbClr>
          </a:solidFill>
          <a:ln>
            <a:noFill/>
          </a:ln>
          <a:effectLst>
            <a:reflection blurRad="12700" stA="38000" endPos="28000" dist="5000" dir="5400000" sy="-100000" algn="bl" rotWithShape="0"/>
            <a:softEdge rad="635000"/>
          </a:effectLst>
        </p:spPr>
      </p:pic>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620688"/>
            <a:ext cx="8229600" cy="1399032"/>
          </a:xfrm>
        </p:spPr>
        <p:txBody>
          <a:bodyPr>
            <a:normAutofit fontScale="90000"/>
            <a:scene3d>
              <a:camera prst="perspectiveHeroicExtremeLeftFacing"/>
              <a:lightRig rig="threePt" dir="t"/>
            </a:scene3d>
          </a:bodyPr>
          <a:lstStyle/>
          <a:p>
            <a:r>
              <a:rPr lang="en-GB" dirty="0" smtClean="0"/>
              <a:t>Oxford Council bans Christmas and substitutes “Winter Light Festival”</a:t>
            </a:r>
            <a:endParaRPr lang="en-GB" dirty="0"/>
          </a:p>
        </p:txBody>
      </p:sp>
      <p:sp>
        <p:nvSpPr>
          <p:cNvPr id="106498" name="AutoShape 2" descr="data:image/jpeg;base64,/9j/4AAQSkZJRgABAQAAAQABAAD/2wCEAAkGBhQSERUUEhQVFRUWGBcYGBcXGRgXGBoXGRgaHR0cHBoaHyYeHRwjHxgYHy8gIygpLC0sGiIyODAsNSYrLCkBCQoKDgwOGg8PGiklHyQsLCowNSoqKSwsLzQsLCwsLDAsLiwsLCwtLCwsLCksKSwsLCwqLC0sLCwsLDUsKSwpLP/AABEIAJQAlAMBIgACEQEDEQH/xAAcAAACAgMBAQAAAAAAAAAAAAAABgUHAQMECAL/xAA9EAACAQIEAwYEBAQFBAMAAAABAgMAEQQSITEFBkEHEyJRYXEygZGhFEJSwSNisfAzcoLR4VNjkqIVFhf/xAAbAQACAgMBAAAAAAAAAAAAAAAABQQGAQIHA//EADcRAAEDAgMECAMHBQAAAAAAAAEAAgMEEQUhMQYSQVEiYXGBkbHB0RMyoRQVQlKy4fAjMzRDYv/aAAwDAQACEQMRAD8AvGisA1mhCK+Sazmri4rxeLDxtJMwRQDudTYXsB1PoKL2zKy1pcbNFyuwmoHjXO+Ew1w8qlxfwJ4mv5G2gPuRVYc29ocuKvHH/Dhv0JzNY6EnQja+W3XW9KDG9Lpa2xswK4UGzDpGh9SbdQ18VY3FO2KQ6YeFVGushLH0tawH3pcxPaHjnN/xBX0QKo69Lb/8Ut0WqE6okdxVohweihHRjHfn5qc/+7Y3Nm/FS3tbcW+lrfatcnN2MZw5xM2YWt4iBp/KPCd+oqHvRWnxH8ypP2OlH+tvgE1QdpmORMveq38zIpbr8juOnQet5rh/bFKL99CjjoUJQ79b5gfLptVd0VuKiVvEqLJg1DIM4x3ZeSvfgfP+ExOgk7t7fBJZTvawN8pOo0BvrTMGrzFTby32j4jDEK5M0XVXN2A81c66eRuPbS02KtByeqzX7MOaC+mN+o69xV4is1E8v8xw4uIPE1/1KbBlPkyjb+h6E1K3pgCDmFUHsdG4teLELNFFFZWiKKKKELC0NWK5OLcVjw8TSzMFRdyf6AdSegFByzKy0FxAbqozmfm+DBKe8a8hF1jHxNra/oNDqfKqU5g5jmxkgkmI0FlVdFUegPn57ms8zcdbF4l5m0voo2sg0X521PqTUVSWoqDI6w0XTMHweOkYJHi7zz4dQRXbw3gs2IJWCNpCN8o0HuToPn+xpr5G7PDigJsRcQEHKAbM5uR8lFr366dKtvh3DIoEyQoqKOii2vmfM6DU67VvDSF4u7IKPie0LKZxigG876D3Vf8AA+yFAt8VISxt4IzZRrsWIubjTQC1+tgabMDyLgoiGXDpcbFrt9mJH2qdFq5cTxiGM2kljQ+TOqn7kUxZAxmgVKmxKrqCd557BkPALoTDqNlA9gBQ0KncA/KuWDjcDmyTxMfJXVj9ia7M1etlBO8Nbrg4nwHD4hcs0SPpYXAuBe+jbjUDY0l8xdksbgthD3b/AKGJKH0B1K/cVYl6zlrR8TH6hSqavqKY3ieR1cPBecuL8AnwrZZ42TWwO6nfZtjt71H3r0pxDhscyZZY1dfJgCL+evXU6jzqpecOzOSAtLhgXiALFfzIAB1J8Q3PSwH1WTUhZm3MK74btFHORHPZrufA+yUOE8UfDzJLEbMhuPIjyPodrVdvJvOceOj6JMo8cd//AGW/5T9tj5mhjXVw3iMkEiyxMVdTcH+o9jsRXlBOYjbgmGLYRHXR7wyeND6FelaKhOVOZExsCyKfELCRdfC9gSNemtx6VNCnYIcLhcwkjdE8seLELNFFFZXmtZOlVN2rcz944wsbAoniksQbvfQf6Rqddz6VY3MnHVwmGeZgWy2AUdWOgF+mvWvPLOSbsSSdSSbknqSfOoFbLujcHFWvZugEspqHjJunb+y+aduz3kf8W3fTf4CGwXX+Iw6f5R1tvt52UuHYB55UijF3c5QDtc/39q9BcvcGXC4eOFdQo1P6idSfmSajUkO+7eOgT3aHETTRCKM2c7xAXfFCFAVQABoABYAegGwrj4xxuLDRmSZwijz3J8gNyfQVo5m46uEw7zMLhQLLtdiQAPvVEYziGJ4jilFjLNISEUfCi3sf8qC9yabOdbJUijo/jgySGzBqfZMvMXavPNdMOO4S9sxsZLf0X21pFeZpZCPHLIdSAGkf3Nrn+lWzy52NwpZ8Y5xDW/wxdIQfYeJvcm3pVgYLhkcKhIkSNRsqKEX6KBWu6Tqp33pDTjdpo+8rz5heSsfILrg5rHUFskf2ZgR86auE8E49htY1Fv0NOjr8lJ0PsauEJWDWQwBQpsTnlyfY9wSrwfm+QZFx+GlwrsVUOQrQMzbAOrHKTt4rXJ0psRr1Hca4WmJglgcXWVSpuD1FgfkbEeork5L4g02Bw7uSX7tVckWJdPA+nQ5lbSt0tvdTprRi8UsaM7sFVQSWJsAB1NQ3NHOkGCXxnNIfhjUjMfU/pXTc/K+1U3zHzbPjWvK1lBusa3CKbWvY6k76m+5tao01Q2PrKdYbg01ad75Wcz6c1u53x+GmxTPhRZT8RsFVmGhZQNbH1tci/Wl+pHgvAZsXJkhTMdMx/KoJtdj0H30NhpW/mblt8FMIpCGugYML2N9Dv5NcetKHtc+8lsl0Onlhpy2kD7uA45lb+TeaDgpw+pjYZZFGtx0IFwCw6X8zV94eYMoZTcMAQRsQRcV5lFXh2acwDEYRUPxwgI1zckW8LfOxHyqbRS/gKrO09CAG1LB1H09k30Viimao91V/bDj/AAYeEAdZD6WGUen5m+lVjTV2myhuIygG+VY19iEF6VhSKpO9KV1fBIRFQxjmL+Ksrsf4GrGTEsLlT3aXtobAsfO9iB9atKlrs74aIuHw6auDI1xrdzfy8rb9KZqb07NyMBc7xWoNRVyP4XsO7JJHa7OF4eR+uRFH3P7Uu9iGFUti5CAXBhQHqEylrA+p39qle2mQDCRLfUy/0VqSOzbmYYOecEFu9hBVAQuaVHFhc/DpI2vQKT0rcnpKQIz92XH5rq9ybUiczds+Bwcnd3adh8Xc5GC+hYuBfzte3Xeog8Z/+RxHcz5pISrSfhYDdVCg5RiWW5Z28J7u6hWKjxG9uRU4ZhXxGJgi76YLbuTGyiEKl8pBS0Qyr4m1byvmsQvsbJOG3W3g3aBJxSbu1xi4O98sMSBpmA/78ngzWF8qjY231ph4nwNYYJZMuJxcgU2SSeZs7W2yqwUAnfw1B8ocRefE5sVhMNBYXg8CLOD4dwzZxmU3FlGoO1xfdzXzW8GMjWSE9yl2VkkGdi8TrmyaKQpcizEXIv018HvN1Ihhc8hjBclKmM7McbiRJLiZoMOSCwQElEC/CpIGVQCLlrsR5eUn/wDpUsWHEWHUIxzu8jeIiSV2kcKLAWVnYBje4F9N6SEjOZ3Zmd5GLO7WLMSb6n3F7XtcV0YXDNI6RoMzuwVR5k7D+/tUSSqc7osVxoNn4oW/Gq/DgO3+WXzPiGdizsWY7sxJJ9ydeg+lOXKPZtJiCJMQGih8tpGN7bEeEepFzpbe4Y+z/kmBFMsy550d0KsAUjZTbQahjswbyYWAtVhaV6Q0f4pFGxLaLL4NJkNL+w9VzcM4VHh4xHCgRASbDzJuTfcn1pV7UeAibCd6qXkhOa437v8AMNtR1t6e93WtGMwiyxvGwBV1KkEA6EeR0qc9gc0tVWpql8M7Zr5g39/Feaaduyfifd40xnaVCL3tYr4hp1vqPnShjsIYpHjYglGZCRsSrEG3ppXZyxiWjxmHZd+9jG19GYKdPYmkcRLJB2rqlfE2po3gcW3HmF6KBooFFWBciuF5+51YnH4jNvnPW/lbWw6W9r21teoS1S/N2FEeNxCre3eMfFvdjmPyuTb0tUQDVek/uHtXYaP/ABWW/KPJelOG4XuoY473yIqX2vlUC9um1dNasPOrqHU3VgGUjYg6g/MGttWAaLj7rkm6rDtsl8GGXpmdj8lA/c0q9nnApJXfEQqkkkLAZHcrmjeNkZQuQrmIY5WLCxFjoSasTtO4dBJhc08giKXMbbktlPhy31vYUr8i8oYXEO7AGaFSF70545GewLKAjC0YDahr332YAaW6V03M7Pu8R53v3FdPKHCpFnjxMsrurmTDRLIzGRWUuWzXUJHbuHNlzagWaxAr75MijSQlxFh3jDKYfCjkuQzs5bxOgYGNd/gLEnw2nufMPFDgQEkTDvC6SYfQhe9jOYLlQXIIzKR/NrVac085SY7KHRERbEKAGOYDU5yL2vqALDbc614VErWDPVGG4XPWu6Is3iT6c0wc9c2YeRDBGolYEHvDqEdbWZD+Zhr1tfe9IuLxTyuXkYs7aszG5Ow39rD6VrUXIA1PQAEn5AXJ2vpWzivBMUUCQwyZyAzlikZRSDbws+YA/qYLtYb3K5rZJz1K4l1Fg0fN31PsExcsdn8+MGa/cx9HdWJbS/hW4uNtbga6XtanXB8rQcJhfFysZpI0IByiMDNZbRoL2ZzlXMxY+oBNLHZlyXizh3K8RniGYBe5yyQmw8WUvcMb2GZPDodW6PPCezxUmWfFYnEYyVTdO+Yd2jWtmWNQFDepva1NIoGRDLVUvEMVnrXdI2bwA0WngfZ7A0ObGwQSYmV3mlcKbiSRy9le+YBQVUWI+G/Wt/JOMzSYqNJXlw8MoSIyMGkVgD3iknxlQ1lXOL6HUimzLpSHzxjMCIZSZEXFIkndNCR+JEgGw7vx2zfED4dSTXulSfgaDXPw13MMZktnKKWsbjMVF7HqL3rpNCF5/wCe8H3WPnXLYFsw9QwBLfNixqK4VMEmickALIjEk2AAcG5NjYab2NMXag1+IyeLN4Y/LQ5fh0/fXWlaH4hpfUaHXr5dfakMmUp7V1qiJkoGX4sHkvTArFEY0FFPxouQuGao3tIwxTiEtxbNlYb2Nx0JA8vrSvVmdsXCP8HEKotrG5A1voUvp6MLk+Q61WdIKlu7KV1vBphNRRnkLHuyV89nXEGm4fEzXut018kOUdB0A/3NMtVn2OcWGSXDm+YN3o8spCqfoQP/AC9KfOLcaiw0ZkmcIo89yfJRux9BTiF94w4rneJUzo618TRxyA69LKse2XCS/iInsxh7oKDqVEhd822xIKb/AKaWuX+cZ8JhxFEbEYhpSxCkPGY1AQ9dxvfYAAjKKmebe0mXEkpBeKHa4Nnex3JGqjbwj5k7BL/YE/IC5PsAL+wqDNVWNo1b6DCd6mYKxoG7mBf9S6uI8TlxEhkmcu5tqfLoAOg12H+9TPK3I0+NIZfBDfWVtjYgEKPzN9tLXFdPZdwbC495GkfP3RW0OovfXMddU6W+tWpwiWR557kCGJhDHGALXVUdnzb7vkC6AZTRDSl3SkUbEcfZAPgUdsuPAdgW3l7lSDBJlhXxEAM7au1vM/sLCvjjHJmDxciSYmBJWjFlLDpe9iNiL9DcVNKa+6ZtAaLBUmSR8ji95uTzWqGBUAVVCgAAAAAADYAeVbAK5uI49IY3lkYIiKWZj0UC5NbMJiVkRXQ3VlDKfMEXFZWi2NVT8yOkMzHiGHWNJWk7udSFXvVDtGWCSFHY7XdFYC1812y2uxqu+DcTk4wIe8gKQRTtK0trJJ3TMIkTN4iSbMzaWCldc9CE+cIlZoImcZWaNCwtlsxUEi3Sx6dK6jWAah+bON/hMJLMNWAso/nY2X5XIrDjYXK3jjdI8MbqTbxVJc3ylsdiSWDfxXF10FgbAdNQAAfVeu9cvAsKZcTCgIBaRBra3xDz06bddq4j/f8Af1px7KcFnx2c7Rox2vqdBrfTc66/ekLP6kvaV1apd9joXf8ALbfSyujLRX0BRVgvZcmuVA88cHOJwUsa/EAHXfVkN7aa62I+dUCa9OGqT7R+Vzhp+9QfwZTcbeF9ytugsLj2I6UtrYrgPCuOzFcGOdTOOuY7eIS3wrismGlWWJsrrex3GotYjqPQ+nlX1xfjMuJk7yZy56D8oGnwrsBoNh0rhqb5Rhwz4lFxZIjJGtwqX6BzvlJsNLe9r0vZvO6F1cKhsUV6ktu4DgM7dSOXOUp8a1olsoNmka4RTa9iRqT6AeV7VcHLnI8GEjKqud2BDyOAWIItlGllX0HzvvU3hMMsaqiKFVQAqgWAA2AFdNOIaZseepXOMSxmat6Pys5D15qo+YOwOAiSTCSyxSWcpHdSmYg2UG2ZVJ03Ohpf7Le0mPAJJg8eJEIlc5yC2Um2dXHxbqTcDqfSr6Zb0r8d7McBjJTLPADIbZmUsha36sp10Fr72qSkqWeR+0aGbFuk2JVneOIRnRUzKWzqOmbM+lwCQvoCbNDiqh547B45LycOywtYfwT8DEE6hiboddtRp0pXwfI/McXhjeZR5DEjKPqxtQhXNz5woYnBSRl0QeBiZLCM5GDAMToAWC661x4btJ4aqkfjIB3dgRcgD0XTxAbDLfaq54d2N8Sxbg8TxbBAb5e8aZ7+l/ApsTrr7a1YUXZDwsBAcIjZAACxe5sN2sQGPrahC45+dW4jmh4WjOrAq+LkVkhiB0OS4vJJvZdBtrTlwvhiYeGOGIZUjVVUXJ0H71twmBSJQkaqiDZVAVR7AaDXWtxNCEFqqbtY5mzyDCoTljIaQ30LkeFbeSg39yNPDTpzvzcmChNiO/cERrvr+oj9I+501qjMViWkdnkYs7G7MdSTUCsmAbuDVW3ZzDXSSfaXjojTrP7ea1VcXZNwXu8O0x+KUgWtsq3tr65vtVY8u8BfFzpEgNifEwF8i9WPtcaetehcJhwiKi6BQFHsBYV5UUee+VP2nrQGCmaczmezh4rbRWaKaKhLFq4uK8JjnjMcqhlII1AJFwRdT0NjuNRXdWGrBAIsVs1xabjVecuP8EfCTtDJqV2a1gy9GHv/AFuOlR1X1zfyZFjlGa6SKCEkW19ejA7rfW30IvVJ8W4NLhZO7nXK1r23BHmDsR7UlqKcxm40XTsIxZlbGGONngZjn1hWD2edoCIgw+KfLl0jkc6EX+FidrX0J0tva1zZkcoIBBBBsQRsQa8yUycuc+YnCZVVu8iXTum2tf8AKd139R6W0r3hrN0br0rxTZ34jjLTanMg6d3sVfV6L0l8L7VcHIP4heFv5xcdNmW43NtbHSmvC41JVDxurqdipBB+Ypi2RrvlN1TJ6WaA2laR2hdVYtWaK3UdYtRQTUfxXjkOGXNPIqDpc6nbYbk6jbzrBIGZWzWucd1ouV3k0t8287RYJCCQ85HhiB11vYt5Lof2pP5j7Wma6YNcq/8AVceL/Sh0Hldr+3Wq6mnZ2LOxZjuzEkk26k71BnrGgWYrVhuzkkpD6nJvLifbzXTxfjEuJlMszBnIA0AAAGwAHT/eufDYZpHVEUs7GwA1JNZwuGaR1RFLMxAAG5Jq3+z/AJEGFUSzqPxBvbW/dqRa3lmIJvv5dKgxROmdcq0V9fDhkFmgX0aP5wUhyFysMJh1zraZ9XJsSL28N9dBYaA2vTSK+a+hTtrQ0WC5hPM6eQyPOZWaKKK2XkiiiihCKguaeVosbEUk0YXyPuVJHyuu11uL29iJ2sWrBAcLFekcjonB7DYhUFzRyVPgmJYF4ha0oFl16Ea2P1G2tL1empYAwIYAg9DqPoaS+Zey6Gcl4D3MhuSB8BNv0201A+G253pbNRcWK6YftMLBlUO8eo9lTNb8LjZIjeN3QncoxUm3nYi/saasb2VY1CcojkHmr2+zAG9L8/LeKRirYea4NjaN2H1AIPyqEYpGHQqzMr6OobYPaR1n3XavPOOBJGJk1Nzex1sB1Gg0Gg/5P2/P+OJJ/EuLkmwCgD2FtqhpeHSqQGjkUmwAZGUknawI61rjgZgSoLAbkAkAWJ1ttoCfYGs78vM/VYFJQnpBjPBqksbzVipgBJiJWANx4suo1B8NtQQCPIiouRyxLMSSSSSdSSepJ1Jrow3CppCAkUjE+SMf6CmPAdl2NkIzIkY11dhp8ludaA2WTmVh09DScWt7LeQSlapfl/lefGNaFLqCAzn4VuL6nf6VZHAuySGPK2IYzNYXUaRg6H/M2xGpsQdqesNhFjFkVVHkoCj6DSpcVETm9V+u2nYAW0wueZ07gljlLkKLBqGYCSbcuQLA+SX2HrubdNqbKLUWpk1oaLBUmeeSd5kkNyVmiiitl4oooooQiiiihCKKKKEIrBoooQi1YIoooWCvnJWLUUVmy2GayFooooWOK+xWaKKwhFFFFCEUUUUIRRRRQhf/2Q=="/>
          <p:cNvSpPr>
            <a:spLocks noChangeAspect="1" noChangeArrowheads="1"/>
          </p:cNvSpPr>
          <p:nvPr/>
        </p:nvSpPr>
        <p:spPr bwMode="auto">
          <a:xfrm>
            <a:off x="155575" y="-669925"/>
            <a:ext cx="1409700" cy="1409700"/>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106500" name="AutoShape 4" descr="data:image/jpeg;base64,/9j/4AAQSkZJRgABAQAAAQABAAD/2wCEAAkGBhQSERUUEhQVFRUWGBcYGBcXGRgXGBoXGRgaHR0cHBoaHyYeHRwjHxgYHy8gIygpLC0sGiIyODAsNSYrLCkBCQoKDgwOGg8PGiklHyQsLCowNSoqKSwsLzQsLCwsLDAsLiwsLCwtLCwsLCksKSwsLCwqLC0sLCwsLDUsKSwpLP/AABEIAJQAlAMBIgACEQEDEQH/xAAcAAACAgMBAQAAAAAAAAAAAAAABgUHAQMECAL/xAA9EAACAQIEAwYEBAQFBAMAAAABAgMAEQQSITEFBkEHEyJRYXEygZGhFEJSwSNisfAzcoLR4VNjkqIVFhf/xAAbAQACAgMBAAAAAAAAAAAAAAAABQQGAQIHA//EADcRAAEDAgMECAMHBQAAAAAAAAEAAgMEEQUhMQYSQVEiYXGBkbHB0RMyoRQVQlKy4fAjMzRDYv/aAAwDAQACEQMRAD8AvGisA1mhCK+Sazmri4rxeLDxtJMwRQDudTYXsB1PoKL2zKy1pcbNFyuwmoHjXO+Ew1w8qlxfwJ4mv5G2gPuRVYc29ocuKvHH/Dhv0JzNY6EnQja+W3XW9KDG9Lpa2xswK4UGzDpGh9SbdQ18VY3FO2KQ6YeFVGushLH0tawH3pcxPaHjnN/xBX0QKo69Lb/8Ut0WqE6okdxVohweihHRjHfn5qc/+7Y3Nm/FS3tbcW+lrfatcnN2MZw5xM2YWt4iBp/KPCd+oqHvRWnxH8ypP2OlH+tvgE1QdpmORMveq38zIpbr8juOnQet5rh/bFKL99CjjoUJQ79b5gfLptVd0VuKiVvEqLJg1DIM4x3ZeSvfgfP+ExOgk7t7fBJZTvawN8pOo0BvrTMGrzFTby32j4jDEK5M0XVXN2A81c66eRuPbS02KtByeqzX7MOaC+mN+o69xV4is1E8v8xw4uIPE1/1KbBlPkyjb+h6E1K3pgCDmFUHsdG4teLELNFFFZWiKKKKELC0NWK5OLcVjw8TSzMFRdyf6AdSegFByzKy0FxAbqozmfm+DBKe8a8hF1jHxNra/oNDqfKqU5g5jmxkgkmI0FlVdFUegPn57ms8zcdbF4l5m0voo2sg0X521PqTUVSWoqDI6w0XTMHweOkYJHi7zz4dQRXbw3gs2IJWCNpCN8o0HuToPn+xpr5G7PDigJsRcQEHKAbM5uR8lFr366dKtvh3DIoEyQoqKOii2vmfM6DU67VvDSF4u7IKPie0LKZxigG876D3Vf8AA+yFAt8VISxt4IzZRrsWIubjTQC1+tgabMDyLgoiGXDpcbFrt9mJH2qdFq5cTxiGM2kljQ+TOqn7kUxZAxmgVKmxKrqCd557BkPALoTDqNlA9gBQ0KncA/KuWDjcDmyTxMfJXVj9ia7M1etlBO8Nbrg4nwHD4hcs0SPpYXAuBe+jbjUDY0l8xdksbgthD3b/AKGJKH0B1K/cVYl6zlrR8TH6hSqavqKY3ieR1cPBecuL8AnwrZZ42TWwO6nfZtjt71H3r0pxDhscyZZY1dfJgCL+evXU6jzqpecOzOSAtLhgXiALFfzIAB1J8Q3PSwH1WTUhZm3MK74btFHORHPZrufA+yUOE8UfDzJLEbMhuPIjyPodrVdvJvOceOj6JMo8cd//AGW/5T9tj5mhjXVw3iMkEiyxMVdTcH+o9jsRXlBOYjbgmGLYRHXR7wyeND6FelaKhOVOZExsCyKfELCRdfC9gSNemtx6VNCnYIcLhcwkjdE8seLELNFFFZXmtZOlVN2rcz944wsbAoniksQbvfQf6Rqddz6VY3MnHVwmGeZgWy2AUdWOgF+mvWvPLOSbsSSdSSbknqSfOoFbLujcHFWvZugEspqHjJunb+y+aduz3kf8W3fTf4CGwXX+Iw6f5R1tvt52UuHYB55UijF3c5QDtc/39q9BcvcGXC4eOFdQo1P6idSfmSajUkO+7eOgT3aHETTRCKM2c7xAXfFCFAVQABoABYAegGwrj4xxuLDRmSZwijz3J8gNyfQVo5m46uEw7zMLhQLLtdiQAPvVEYziGJ4jilFjLNISEUfCi3sf8qC9yabOdbJUijo/jgySGzBqfZMvMXavPNdMOO4S9sxsZLf0X21pFeZpZCPHLIdSAGkf3Nrn+lWzy52NwpZ8Y5xDW/wxdIQfYeJvcm3pVgYLhkcKhIkSNRsqKEX6KBWu6Tqp33pDTjdpo+8rz5heSsfILrg5rHUFskf2ZgR86auE8E49htY1Fv0NOjr8lJ0PsauEJWDWQwBQpsTnlyfY9wSrwfm+QZFx+GlwrsVUOQrQMzbAOrHKTt4rXJ0psRr1Hca4WmJglgcXWVSpuD1FgfkbEeork5L4g02Bw7uSX7tVckWJdPA+nQ5lbSt0tvdTprRi8UsaM7sFVQSWJsAB1NQ3NHOkGCXxnNIfhjUjMfU/pXTc/K+1U3zHzbPjWvK1lBusa3CKbWvY6k76m+5tao01Q2PrKdYbg01ad75Wcz6c1u53x+GmxTPhRZT8RsFVmGhZQNbH1tci/Wl+pHgvAZsXJkhTMdMx/KoJtdj0H30NhpW/mblt8FMIpCGugYML2N9Dv5NcetKHtc+8lsl0Onlhpy2kD7uA45lb+TeaDgpw+pjYZZFGtx0IFwCw6X8zV94eYMoZTcMAQRsQRcV5lFXh2acwDEYRUPxwgI1zckW8LfOxHyqbRS/gKrO09CAG1LB1H09k30Viimao91V/bDj/AAYeEAdZD6WGUen5m+lVjTV2myhuIygG+VY19iEF6VhSKpO9KV1fBIRFQxjmL+Ksrsf4GrGTEsLlT3aXtobAsfO9iB9atKlrs74aIuHw6auDI1xrdzfy8rb9KZqb07NyMBc7xWoNRVyP4XsO7JJHa7OF4eR+uRFH3P7Uu9iGFUti5CAXBhQHqEylrA+p39qle2mQDCRLfUy/0VqSOzbmYYOecEFu9hBVAQuaVHFhc/DpI2vQKT0rcnpKQIz92XH5rq9ybUiczds+Bwcnd3adh8Xc5GC+hYuBfzte3Xeog8Z/+RxHcz5pISrSfhYDdVCg5RiWW5Z28J7u6hWKjxG9uRU4ZhXxGJgi76YLbuTGyiEKl8pBS0Qyr4m1byvmsQvsbJOG3W3g3aBJxSbu1xi4O98sMSBpmA/78ngzWF8qjY231ph4nwNYYJZMuJxcgU2SSeZs7W2yqwUAnfw1B8ocRefE5sVhMNBYXg8CLOD4dwzZxmU3FlGoO1xfdzXzW8GMjWSE9yl2VkkGdi8TrmyaKQpcizEXIv018HvN1Ihhc8hjBclKmM7McbiRJLiZoMOSCwQElEC/CpIGVQCLlrsR5eUn/wDpUsWHEWHUIxzu8jeIiSV2kcKLAWVnYBje4F9N6SEjOZ3Zmd5GLO7WLMSb6n3F7XtcV0YXDNI6RoMzuwVR5k7D+/tUSSqc7osVxoNn4oW/Gq/DgO3+WXzPiGdizsWY7sxJJ9ydeg+lOXKPZtJiCJMQGih8tpGN7bEeEepFzpbe4Y+z/kmBFMsy550d0KsAUjZTbQahjswbyYWAtVhaV6Q0f4pFGxLaLL4NJkNL+w9VzcM4VHh4xHCgRASbDzJuTfcn1pV7UeAibCd6qXkhOa437v8AMNtR1t6e93WtGMwiyxvGwBV1KkEA6EeR0qc9gc0tVWpql8M7Zr5g39/Feaaduyfifd40xnaVCL3tYr4hp1vqPnShjsIYpHjYglGZCRsSrEG3ppXZyxiWjxmHZd+9jG19GYKdPYmkcRLJB2rqlfE2po3gcW3HmF6KBooFFWBciuF5+51YnH4jNvnPW/lbWw6W9r21teoS1S/N2FEeNxCre3eMfFvdjmPyuTb0tUQDVek/uHtXYaP/ABWW/KPJelOG4XuoY473yIqX2vlUC9um1dNasPOrqHU3VgGUjYg6g/MGttWAaLj7rkm6rDtsl8GGXpmdj8lA/c0q9nnApJXfEQqkkkLAZHcrmjeNkZQuQrmIY5WLCxFjoSasTtO4dBJhc08giKXMbbktlPhy31vYUr8i8oYXEO7AGaFSF70545GewLKAjC0YDahr332YAaW6V03M7Pu8R53v3FdPKHCpFnjxMsrurmTDRLIzGRWUuWzXUJHbuHNlzagWaxAr75MijSQlxFh3jDKYfCjkuQzs5bxOgYGNd/gLEnw2nufMPFDgQEkTDvC6SYfQhe9jOYLlQXIIzKR/NrVac085SY7KHRERbEKAGOYDU5yL2vqALDbc614VErWDPVGG4XPWu6Is3iT6c0wc9c2YeRDBGolYEHvDqEdbWZD+Zhr1tfe9IuLxTyuXkYs7aszG5Ow39rD6VrUXIA1PQAEn5AXJ2vpWzivBMUUCQwyZyAzlikZRSDbws+YA/qYLtYb3K5rZJz1K4l1Fg0fN31PsExcsdn8+MGa/cx9HdWJbS/hW4uNtbga6XtanXB8rQcJhfFysZpI0IByiMDNZbRoL2ZzlXMxY+oBNLHZlyXizh3K8RniGYBe5yyQmw8WUvcMb2GZPDodW6PPCezxUmWfFYnEYyVTdO+Yd2jWtmWNQFDepva1NIoGRDLVUvEMVnrXdI2bwA0WngfZ7A0ObGwQSYmV3mlcKbiSRy9le+YBQVUWI+G/Wt/JOMzSYqNJXlw8MoSIyMGkVgD3iknxlQ1lXOL6HUimzLpSHzxjMCIZSZEXFIkndNCR+JEgGw7vx2zfED4dSTXulSfgaDXPw13MMZktnKKWsbjMVF7HqL3rpNCF5/wCe8H3WPnXLYFsw9QwBLfNixqK4VMEmickALIjEk2AAcG5NjYab2NMXag1+IyeLN4Y/LQ5fh0/fXWlaH4hpfUaHXr5dfakMmUp7V1qiJkoGX4sHkvTArFEY0FFPxouQuGao3tIwxTiEtxbNlYb2Nx0JA8vrSvVmdsXCP8HEKotrG5A1voUvp6MLk+Q61WdIKlu7KV1vBphNRRnkLHuyV89nXEGm4fEzXut018kOUdB0A/3NMtVn2OcWGSXDm+YN3o8spCqfoQP/AC9KfOLcaiw0ZkmcIo89yfJRux9BTiF94w4rneJUzo618TRxyA69LKse2XCS/iInsxh7oKDqVEhd822xIKb/AKaWuX+cZ8JhxFEbEYhpSxCkPGY1AQ9dxvfYAAjKKmebe0mXEkpBeKHa4Nnex3JGqjbwj5k7BL/YE/IC5PsAL+wqDNVWNo1b6DCd6mYKxoG7mBf9S6uI8TlxEhkmcu5tqfLoAOg12H+9TPK3I0+NIZfBDfWVtjYgEKPzN9tLXFdPZdwbC495GkfP3RW0OovfXMddU6W+tWpwiWR557kCGJhDHGALXVUdnzb7vkC6AZTRDSl3SkUbEcfZAPgUdsuPAdgW3l7lSDBJlhXxEAM7au1vM/sLCvjjHJmDxciSYmBJWjFlLDpe9iNiL9DcVNKa+6ZtAaLBUmSR8ji95uTzWqGBUAVVCgAAAAAADYAeVbAK5uI49IY3lkYIiKWZj0UC5NbMJiVkRXQ3VlDKfMEXFZWi2NVT8yOkMzHiGHWNJWk7udSFXvVDtGWCSFHY7XdFYC1812y2uxqu+DcTk4wIe8gKQRTtK0trJJ3TMIkTN4iSbMzaWCldc9CE+cIlZoImcZWaNCwtlsxUEi3Sx6dK6jWAah+bON/hMJLMNWAso/nY2X5XIrDjYXK3jjdI8MbqTbxVJc3ylsdiSWDfxXF10FgbAdNQAAfVeu9cvAsKZcTCgIBaRBra3xDz06bddq4j/f8Af1px7KcFnx2c7Rox2vqdBrfTc66/ekLP6kvaV1apd9joXf8ALbfSyujLRX0BRVgvZcmuVA88cHOJwUsa/EAHXfVkN7aa62I+dUCa9OGqT7R+Vzhp+9QfwZTcbeF9ytugsLj2I6UtrYrgPCuOzFcGOdTOOuY7eIS3wrismGlWWJsrrex3GotYjqPQ+nlX1xfjMuJk7yZy56D8oGnwrsBoNh0rhqb5Rhwz4lFxZIjJGtwqX6BzvlJsNLe9r0vZvO6F1cKhsUV6ktu4DgM7dSOXOUp8a1olsoNmka4RTa9iRqT6AeV7VcHLnI8GEjKqud2BDyOAWIItlGllX0HzvvU3hMMsaqiKFVQAqgWAA2AFdNOIaZseepXOMSxmat6Pys5D15qo+YOwOAiSTCSyxSWcpHdSmYg2UG2ZVJ03Ohpf7Le0mPAJJg8eJEIlc5yC2Um2dXHxbqTcDqfSr6Zb0r8d7McBjJTLPADIbZmUsha36sp10Fr72qSkqWeR+0aGbFuk2JVneOIRnRUzKWzqOmbM+lwCQvoCbNDiqh547B45LycOywtYfwT8DEE6hiboddtRp0pXwfI/McXhjeZR5DEjKPqxtQhXNz5woYnBSRl0QeBiZLCM5GDAMToAWC661x4btJ4aqkfjIB3dgRcgD0XTxAbDLfaq54d2N8Sxbg8TxbBAb5e8aZ7+l/ApsTrr7a1YUXZDwsBAcIjZAACxe5sN2sQGPrahC45+dW4jmh4WjOrAq+LkVkhiB0OS4vJJvZdBtrTlwvhiYeGOGIZUjVVUXJ0H71twmBSJQkaqiDZVAVR7AaDXWtxNCEFqqbtY5mzyDCoTljIaQ30LkeFbeSg39yNPDTpzvzcmChNiO/cERrvr+oj9I+501qjMViWkdnkYs7G7MdSTUCsmAbuDVW3ZzDXSSfaXjojTrP7ea1VcXZNwXu8O0x+KUgWtsq3tr65vtVY8u8BfFzpEgNifEwF8i9WPtcaetehcJhwiKi6BQFHsBYV5UUee+VP2nrQGCmaczmezh4rbRWaKaKhLFq4uK8JjnjMcqhlII1AJFwRdT0NjuNRXdWGrBAIsVs1xabjVecuP8EfCTtDJqV2a1gy9GHv/AFuOlR1X1zfyZFjlGa6SKCEkW19ejA7rfW30IvVJ8W4NLhZO7nXK1r23BHmDsR7UlqKcxm40XTsIxZlbGGONngZjn1hWD2edoCIgw+KfLl0jkc6EX+FidrX0J0tva1zZkcoIBBBBsQRsQa8yUycuc+YnCZVVu8iXTum2tf8AKd139R6W0r3hrN0br0rxTZ34jjLTanMg6d3sVfV6L0l8L7VcHIP4heFv5xcdNmW43NtbHSmvC41JVDxurqdipBB+Ypi2RrvlN1TJ6WaA2laR2hdVYtWaK3UdYtRQTUfxXjkOGXNPIqDpc6nbYbk6jbzrBIGZWzWucd1ouV3k0t8287RYJCCQ85HhiB11vYt5Lof2pP5j7Wma6YNcq/8AVceL/Sh0Hldr+3Wq6mnZ2LOxZjuzEkk26k71BnrGgWYrVhuzkkpD6nJvLifbzXTxfjEuJlMszBnIA0AAAGwAHT/eufDYZpHVEUs7GwA1JNZwuGaR1RFLMxAAG5Jq3+z/AJEGFUSzqPxBvbW/dqRa3lmIJvv5dKgxROmdcq0V9fDhkFmgX0aP5wUhyFysMJh1zraZ9XJsSL28N9dBYaA2vTSK+a+hTtrQ0WC5hPM6eQyPOZWaKKK2XkiiiihCKguaeVosbEUk0YXyPuVJHyuu11uL29iJ2sWrBAcLFekcjonB7DYhUFzRyVPgmJYF4ha0oFl16Ea2P1G2tL1empYAwIYAg9DqPoaS+Zey6Gcl4D3MhuSB8BNv0201A+G253pbNRcWK6YftMLBlUO8eo9lTNb8LjZIjeN3QncoxUm3nYi/saasb2VY1CcojkHmr2+zAG9L8/LeKRirYea4NjaN2H1AIPyqEYpGHQqzMr6OobYPaR1n3XavPOOBJGJk1Nzex1sB1Gg0Gg/5P2/P+OJJ/EuLkmwCgD2FtqhpeHSqQGjkUmwAZGUknawI61rjgZgSoLAbkAkAWJ1ttoCfYGs78vM/VYFJQnpBjPBqksbzVipgBJiJWANx4suo1B8NtQQCPIiouRyxLMSSSSSdSSepJ1Jrow3CppCAkUjE+SMf6CmPAdl2NkIzIkY11dhp8ludaA2WTmVh09DScWt7LeQSlapfl/lefGNaFLqCAzn4VuL6nf6VZHAuySGPK2IYzNYXUaRg6H/M2xGpsQdqesNhFjFkVVHkoCj6DSpcVETm9V+u2nYAW0wueZ07gljlLkKLBqGYCSbcuQLA+SX2HrubdNqbKLUWpk1oaLBUmeeSd5kkNyVmiiitl4oooooQiiiihCKKKKEIrBoooQi1YIoooWCvnJWLUUVmy2GayFooooWOK+xWaKKwhFFFFCEUUUUIRRRRQhf/2Q=="/>
          <p:cNvSpPr>
            <a:spLocks noChangeAspect="1" noChangeArrowheads="1"/>
          </p:cNvSpPr>
          <p:nvPr/>
        </p:nvSpPr>
        <p:spPr bwMode="auto">
          <a:xfrm>
            <a:off x="155575" y="-669925"/>
            <a:ext cx="1409700" cy="1409700"/>
          </a:xfrm>
          <a:prstGeom prst="rect">
            <a:avLst/>
          </a:prstGeom>
          <a:noFill/>
        </p:spPr>
        <p:txBody>
          <a:bodyPr vert="horz" wrap="square" lIns="91440" tIns="45720" rIns="91440" bIns="45720" numCol="1" anchor="t" anchorCtr="0" compatLnSpc="1">
            <a:prstTxWarp prst="textNoShape">
              <a:avLst/>
            </a:prstTxWarp>
          </a:bodyPr>
          <a:lstStyle/>
          <a:p>
            <a:endParaRPr lang="en-GB"/>
          </a:p>
        </p:txBody>
      </p:sp>
      <p:pic>
        <p:nvPicPr>
          <p:cNvPr id="106502" name="Picture 6" descr="http://3.bp.blogspot.com/_aKLhcxd-8Ng/TQhZ2hSCKYI/AAAAAAAAA_A/W9vgPk1quu4/s400/bansanta.JPG"/>
          <p:cNvPicPr>
            <a:picLocks noChangeAspect="1" noChangeArrowheads="1"/>
          </p:cNvPicPr>
          <p:nvPr/>
        </p:nvPicPr>
        <p:blipFill>
          <a:blip r:embed="rId2" cstate="print"/>
          <a:srcRect/>
          <a:stretch>
            <a:fillRect/>
          </a:stretch>
        </p:blipFill>
        <p:spPr bwMode="auto">
          <a:xfrm>
            <a:off x="323528" y="1412776"/>
            <a:ext cx="3600400" cy="4950550"/>
          </a:xfrm>
          <a:prstGeom prst="rect">
            <a:avLst/>
          </a:prstGeom>
          <a:noFill/>
          <a:effectLst>
            <a:softEdge rad="635000"/>
          </a:effectLst>
        </p:spPr>
      </p:pic>
      <p:pic>
        <p:nvPicPr>
          <p:cNvPr id="106504" name="Picture 8" descr="http://1.bp.blogspot.com/_z0dB9vDjsm8/SSwcMEfieMI/AAAAAAAAAao/TMQ5DduEOTI/s200/xmas+rosasquith+copy.jpg"/>
          <p:cNvPicPr>
            <a:picLocks noChangeAspect="1" noChangeArrowheads="1"/>
          </p:cNvPicPr>
          <p:nvPr/>
        </p:nvPicPr>
        <p:blipFill>
          <a:blip r:embed="rId3" cstate="print"/>
          <a:srcRect/>
          <a:stretch>
            <a:fillRect/>
          </a:stretch>
        </p:blipFill>
        <p:spPr bwMode="auto">
          <a:xfrm>
            <a:off x="4355976" y="2420888"/>
            <a:ext cx="4176464" cy="3960440"/>
          </a:xfrm>
          <a:prstGeom prst="rect">
            <a:avLst/>
          </a:prstGeom>
          <a:noFill/>
          <a:effectLst>
            <a:softEdge rad="317500"/>
          </a:effectLst>
        </p:spPr>
      </p:pic>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2536" y="620688"/>
            <a:ext cx="8229600" cy="1399032"/>
          </a:xfrm>
        </p:spPr>
        <p:txBody>
          <a:bodyPr>
            <a:normAutofit/>
            <a:scene3d>
              <a:camera prst="perspectiveContrastingRightFacing"/>
              <a:lightRig rig="threePt" dir="t"/>
            </a:scene3d>
          </a:bodyPr>
          <a:lstStyle/>
          <a:p>
            <a:r>
              <a:rPr lang="en-GB" sz="2000" dirty="0" smtClean="0">
                <a:solidFill>
                  <a:schemeClr val="tx1"/>
                </a:solidFill>
              </a:rPr>
              <a:t>Yorkshire College removes Easter and Christmas from the calendar in case it offends people; Perth Hospital told to remove Communion Table; Bideford Council told to ban prayers</a:t>
            </a:r>
            <a:r>
              <a:rPr lang="en-GB" sz="2000" dirty="0" smtClean="0"/>
              <a:t>.</a:t>
            </a:r>
            <a:endParaRPr lang="en-GB" sz="2000" dirty="0"/>
          </a:p>
        </p:txBody>
      </p:sp>
      <p:pic>
        <p:nvPicPr>
          <p:cNvPr id="107522" name="Picture 2" descr="http://4.bp.blogspot.com/-0mA_ZN7JdxI/TsNjsgywCAI/AAAAAAAABHA/Ve-ZRsAxLlM/s220/banned%2B3.jpg"/>
          <p:cNvPicPr>
            <a:picLocks noChangeAspect="1" noChangeArrowheads="1"/>
          </p:cNvPicPr>
          <p:nvPr/>
        </p:nvPicPr>
        <p:blipFill>
          <a:blip r:embed="rId2" cstate="print"/>
          <a:srcRect/>
          <a:stretch>
            <a:fillRect/>
          </a:stretch>
        </p:blipFill>
        <p:spPr bwMode="auto">
          <a:xfrm>
            <a:off x="1763688" y="908720"/>
            <a:ext cx="5400600" cy="5724636"/>
          </a:xfrm>
          <a:prstGeom prst="rect">
            <a:avLst/>
          </a:prstGeom>
          <a:noFill/>
          <a:ln w="34925">
            <a:solidFill>
              <a:srgbClr val="FFFFFF"/>
            </a:solidFill>
          </a:ln>
          <a:effectLst>
            <a:outerShdw blurRad="317500" dir="2700000" algn="ctr">
              <a:srgbClr val="000000">
                <a:alpha val="43000"/>
              </a:srgbClr>
            </a:outerShdw>
          </a:effectLst>
          <a:scene3d>
            <a:camera prst="perspectiveFront" fov="2700000">
              <a:rot lat="19086000" lon="19067999" rev="3108000"/>
            </a:camera>
            <a:lightRig rig="threePt" dir="t">
              <a:rot lat="0" lon="0" rev="0"/>
            </a:lightRig>
          </a:scene3d>
          <a:sp3d extrusionH="38100" prstMaterial="clear">
            <a:bevelT w="260350" h="50800" prst="softRound"/>
            <a:bevelB prst="softRound"/>
          </a:sp3d>
        </p:spPr>
      </p:pic>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2736" y="404664"/>
            <a:ext cx="9885784" cy="2153394"/>
          </a:xfrm>
        </p:spPr>
        <p:txBody>
          <a:bodyPr>
            <a:normAutofit/>
            <a:scene3d>
              <a:camera prst="perspectiveHeroicExtremeLeftFacing"/>
              <a:lightRig rig="threePt" dir="t"/>
            </a:scene3d>
          </a:bodyPr>
          <a:lstStyle/>
          <a:p>
            <a:r>
              <a:rPr lang="en-GB" dirty="0" smtClean="0">
                <a:hlinkClick r:id="rId2"/>
              </a:rPr>
              <a:t>British Airways go to Court to stop Nadia Eweida from wearing a cross around her neck</a:t>
            </a:r>
            <a:endParaRPr lang="en-GB" dirty="0"/>
          </a:p>
        </p:txBody>
      </p:sp>
      <p:pic>
        <p:nvPicPr>
          <p:cNvPr id="108546" name="Picture 2" descr="http://static.guim.co.uk/sys-images/Guardian/Pix/pictures/2012/3/12/1331564096754/British-Airways-employee--007.jpg"/>
          <p:cNvPicPr>
            <a:picLocks noChangeAspect="1" noChangeArrowheads="1"/>
          </p:cNvPicPr>
          <p:nvPr/>
        </p:nvPicPr>
        <p:blipFill>
          <a:blip r:embed="rId3" cstate="print"/>
          <a:srcRect/>
          <a:stretch>
            <a:fillRect/>
          </a:stretch>
        </p:blipFill>
        <p:spPr bwMode="auto">
          <a:xfrm>
            <a:off x="467544" y="3140968"/>
            <a:ext cx="4381500" cy="2628900"/>
          </a:xfrm>
          <a:prstGeom prst="rect">
            <a:avLst/>
          </a:prstGeom>
          <a:noFill/>
          <a:ln>
            <a:noFill/>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pic>
      <p:pic>
        <p:nvPicPr>
          <p:cNvPr id="108548" name="Picture 4" descr="http://images52.fotki.com/v639/photos/1/1222605/5412105/britishairways_-vi.jpg"/>
          <p:cNvPicPr>
            <a:picLocks noChangeAspect="1" noChangeArrowheads="1"/>
          </p:cNvPicPr>
          <p:nvPr/>
        </p:nvPicPr>
        <p:blipFill>
          <a:blip r:embed="rId4" cstate="print"/>
          <a:srcRect/>
          <a:stretch>
            <a:fillRect/>
          </a:stretch>
        </p:blipFill>
        <p:spPr bwMode="auto">
          <a:xfrm>
            <a:off x="5148064" y="3645024"/>
            <a:ext cx="3517404" cy="2743201"/>
          </a:xfrm>
          <a:prstGeom prst="rect">
            <a:avLst/>
          </a:prstGeom>
          <a:noFill/>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descr="http://2.bp.blogspot.com/-_yAbm9qyzX0/Tb-9LlpBVGI/AAAAAAAAAGs/Qg3u4JK-FHk/s1600/red-fox-eyes.jpg"/>
          <p:cNvPicPr>
            <a:picLocks noChangeAspect="1" noChangeArrowheads="1"/>
          </p:cNvPicPr>
          <p:nvPr/>
        </p:nvPicPr>
        <p:blipFill>
          <a:blip r:embed="rId2" cstate="print"/>
          <a:srcRect/>
          <a:stretch>
            <a:fillRect/>
          </a:stretch>
        </p:blipFill>
        <p:spPr bwMode="auto">
          <a:xfrm>
            <a:off x="1259632" y="1988840"/>
            <a:ext cx="6467475" cy="4295775"/>
          </a:xfrm>
          <a:prstGeom prst="rect">
            <a:avLst/>
          </a:prstGeom>
          <a:noFill/>
          <a:ln>
            <a:noFill/>
          </a:ln>
          <a:effectLst/>
          <a:scene3d>
            <a:camera prst="orthographicFront">
              <a:rot lat="0" lon="0" rev="0"/>
            </a:camera>
            <a:lightRig rig="glow" dir="t">
              <a:rot lat="0" lon="0" rev="14100000"/>
            </a:lightRig>
          </a:scene3d>
          <a:sp3d prstMaterial="softEdge">
            <a:bevelT w="127000" prst="artDeco"/>
          </a:sp3d>
        </p:spPr>
      </p:pic>
      <p:sp>
        <p:nvSpPr>
          <p:cNvPr id="5" name="Title 4"/>
          <p:cNvSpPr>
            <a:spLocks noGrp="1"/>
          </p:cNvSpPr>
          <p:nvPr>
            <p:ph type="title"/>
          </p:nvPr>
        </p:nvSpPr>
        <p:spPr>
          <a:xfrm>
            <a:off x="1043608" y="188640"/>
            <a:ext cx="8229600" cy="1399032"/>
          </a:xfrm>
        </p:spPr>
        <p:txBody>
          <a:bodyPr/>
          <a:lstStyle/>
          <a:p>
            <a:r>
              <a:rPr lang="en-GB" dirty="0" smtClean="0"/>
              <a:t>Save The Human Race….</a:t>
            </a:r>
            <a:endParaRPr lang="en-GB" dirty="0"/>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7494"/>
            <a:ext cx="8229600" cy="4961706"/>
          </a:xfrm>
        </p:spPr>
        <p:txBody>
          <a:bodyPr>
            <a:normAutofit/>
            <a:scene3d>
              <a:camera prst="perspectiveContrastingRightFacing"/>
              <a:lightRig rig="threePt" dir="t"/>
            </a:scene3d>
          </a:bodyPr>
          <a:lstStyle/>
          <a:p>
            <a:r>
              <a:rPr lang="en-GB" sz="3200" dirty="0" smtClean="0"/>
              <a:t>"The Christian's right to wear a cross must be defended as fiercely as any other religious liberty… the struggle for religious freedom has been strongly connected with the struggle for democracy itself",</a:t>
            </a:r>
            <a:br>
              <a:rPr lang="en-GB" sz="3200" dirty="0" smtClean="0"/>
            </a:br>
            <a:endParaRPr lang="en-GB" sz="3200" dirty="0"/>
          </a:p>
        </p:txBody>
      </p:sp>
      <p:pic>
        <p:nvPicPr>
          <p:cNvPr id="109570" name="Picture 2" descr="http://i.telegraph.co.uk/multimedia/archive/01638/Shami-Chakrabarti_1638080c.jpg"/>
          <p:cNvPicPr>
            <a:picLocks noChangeAspect="1" noChangeArrowheads="1"/>
          </p:cNvPicPr>
          <p:nvPr/>
        </p:nvPicPr>
        <p:blipFill>
          <a:blip r:embed="rId2" cstate="print"/>
          <a:srcRect/>
          <a:stretch>
            <a:fillRect/>
          </a:stretch>
        </p:blipFill>
        <p:spPr bwMode="auto">
          <a:xfrm>
            <a:off x="4788024" y="3717032"/>
            <a:ext cx="3877444" cy="2743201"/>
          </a:xfrm>
          <a:prstGeom prst="rect">
            <a:avLst/>
          </a:prstGeom>
          <a:noFill/>
          <a:effectLst>
            <a:softEdge rad="635000"/>
          </a:effectLst>
        </p:spPr>
      </p:pic>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0594" name="Picture 2" descr="http://www1.pictures.zimbio.com/gi/Jonathan+Sacks+Holiness+Pope+Benedict+XVI+5oDTIpxC-Rll.jpg"/>
          <p:cNvPicPr>
            <a:picLocks noChangeAspect="1" noChangeArrowheads="1"/>
          </p:cNvPicPr>
          <p:nvPr/>
        </p:nvPicPr>
        <p:blipFill>
          <a:blip r:embed="rId2" cstate="print"/>
          <a:srcRect/>
          <a:stretch>
            <a:fillRect/>
          </a:stretch>
        </p:blipFill>
        <p:spPr bwMode="auto">
          <a:xfrm>
            <a:off x="2627784" y="2276872"/>
            <a:ext cx="4073674" cy="2033043"/>
          </a:xfrm>
          <a:prstGeom prst="rect">
            <a:avLst/>
          </a:prstGeom>
          <a:noFill/>
          <a:effectLst>
            <a:softEdge rad="635000"/>
          </a:effectLst>
        </p:spPr>
      </p:pic>
      <p:sp>
        <p:nvSpPr>
          <p:cNvPr id="2" name="Title 1"/>
          <p:cNvSpPr>
            <a:spLocks noGrp="1"/>
          </p:cNvSpPr>
          <p:nvPr>
            <p:ph type="title"/>
          </p:nvPr>
        </p:nvSpPr>
        <p:spPr>
          <a:xfrm>
            <a:off x="467544" y="1196752"/>
            <a:ext cx="8229600" cy="4457650"/>
          </a:xfrm>
        </p:spPr>
        <p:txBody>
          <a:bodyPr>
            <a:noAutofit/>
          </a:bodyPr>
          <a:lstStyle/>
          <a:p>
            <a:r>
              <a:rPr lang="en-GB" sz="2000" dirty="0" smtClean="0"/>
              <a:t>"Marginalisation not only shows how deeply British elites are alienated from the national religion".</a:t>
            </a:r>
            <a:br>
              <a:rPr lang="en-GB" sz="2000" dirty="0" smtClean="0"/>
            </a:br>
            <a:r>
              <a:rPr lang="en-GB" sz="2000" dirty="0" smtClean="0"/>
              <a:t/>
            </a:r>
            <a:br>
              <a:rPr lang="en-GB" sz="2000" dirty="0" smtClean="0"/>
            </a:br>
            <a:r>
              <a:rPr lang="en-GB" sz="2000" dirty="0" smtClean="0"/>
              <a:t>"This is not yet, but it comes close to, self-hatred ... It represents the breakdown of an identity, and nothing good can come of it".</a:t>
            </a:r>
            <a:br>
              <a:rPr lang="en-GB" sz="2000" dirty="0" smtClean="0"/>
            </a:br>
            <a:r>
              <a:rPr lang="en-GB" sz="2000" dirty="0" smtClean="0"/>
              <a:t/>
            </a:r>
            <a:br>
              <a:rPr lang="en-GB" sz="2000" dirty="0" smtClean="0"/>
            </a:br>
            <a:r>
              <a:rPr lang="en-GB" sz="2000" dirty="0" smtClean="0"/>
              <a:t>Britain set out with a commitment to value all cultures,</a:t>
            </a:r>
            <a:br>
              <a:rPr lang="en-GB" sz="2000" dirty="0" smtClean="0"/>
            </a:br>
            <a:r>
              <a:rPr lang="en-GB" sz="2000" dirty="0" smtClean="0"/>
              <a:t>"then it became valuing all cultures equally, a completely different proposition. Then it became valuing all cultures except your own. That is when it becomes pathological. You cannot value all cultures but your own”</a:t>
            </a:r>
            <a:br>
              <a:rPr lang="en-GB" sz="2000" dirty="0" smtClean="0"/>
            </a:br>
            <a:endParaRPr lang="en-GB" sz="2000" dirty="0"/>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ChangeArrowheads="1"/>
          </p:cNvSpPr>
          <p:nvPr/>
        </p:nvSpPr>
        <p:spPr bwMode="auto">
          <a:xfrm>
            <a:off x="0" y="908720"/>
            <a:ext cx="7790353" cy="48320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scene3d>
              <a:camera prst="perspectiveHeroicExtremeLeftFacing"/>
              <a:lightRig rig="threePt" dir="t"/>
            </a:scene3d>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800" b="0" i="0" u="none" strike="noStrike" cap="none" normalizeH="0" baseline="0" dirty="0" smtClean="0">
                <a:ln>
                  <a:noFill/>
                </a:ln>
                <a:effectLst/>
                <a:latin typeface="Times New Roman" pitchFamily="18" charset="0"/>
                <a:ea typeface="Calibri" pitchFamily="34" charset="0"/>
                <a:cs typeface="Times New Roman" pitchFamily="18" charset="0"/>
              </a:rPr>
              <a:t>I have directed my remarks to three areas </a:t>
            </a:r>
            <a:r>
              <a:rPr kumimoji="0" lang="en-GB" sz="2800" b="0" i="0" u="none" strike="noStrike" cap="none" normalizeH="0" baseline="0" dirty="0" smtClean="0">
                <a:ln>
                  <a:noFill/>
                </a:ln>
                <a:effectLst/>
                <a:latin typeface="Calibri"/>
                <a:ea typeface="Calibri" pitchFamily="34" charset="0"/>
                <a:cs typeface="Times New Roman" pitchFamily="18" charset="0"/>
              </a:rPr>
              <a:t>–</a:t>
            </a:r>
            <a:r>
              <a:rPr kumimoji="0" lang="en-GB" sz="28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en-GB" sz="2800" b="0" i="0" u="sng" strike="noStrike" cap="none" normalizeH="0" baseline="0" dirty="0" smtClean="0">
                <a:ln>
                  <a:noFill/>
                </a:ln>
                <a:effectLst/>
                <a:latin typeface="Times New Roman" pitchFamily="18" charset="0"/>
                <a:ea typeface="Calibri" pitchFamily="34" charset="0"/>
                <a:cs typeface="Times New Roman" pitchFamily="18" charset="0"/>
              </a:rPr>
              <a:t>historic persecution</a:t>
            </a:r>
            <a:r>
              <a:rPr kumimoji="0" lang="en-GB" sz="28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en-GB" sz="2800" b="0" i="0" u="sng" strike="noStrike" cap="none" normalizeH="0" baseline="0" dirty="0" smtClean="0">
                <a:ln>
                  <a:noFill/>
                </a:ln>
                <a:effectLst/>
                <a:latin typeface="Times New Roman" pitchFamily="18" charset="0"/>
                <a:ea typeface="Calibri" pitchFamily="34" charset="0"/>
                <a:cs typeface="Times New Roman" pitchFamily="18" charset="0"/>
              </a:rPr>
              <a:t>contemporary persecution</a:t>
            </a:r>
            <a:r>
              <a:rPr kumimoji="0" lang="en-GB" sz="2800" b="0" i="0" u="none" strike="noStrike" cap="none" normalizeH="0" baseline="0" dirty="0" smtClean="0">
                <a:ln>
                  <a:noFill/>
                </a:ln>
                <a:effectLst/>
                <a:latin typeface="Times New Roman" pitchFamily="18" charset="0"/>
                <a:ea typeface="Calibri" pitchFamily="34" charset="0"/>
                <a:cs typeface="Times New Roman" pitchFamily="18" charset="0"/>
              </a:rPr>
              <a:t>;</a:t>
            </a:r>
          </a:p>
          <a:p>
            <a:pPr marL="0" marR="0" lvl="0" indent="0" algn="l" defTabSz="914400" rtl="0" eaLnBrk="1" fontAlgn="base" latinLnBrk="0" hangingPunct="1">
              <a:lnSpc>
                <a:spcPct val="100000"/>
              </a:lnSpc>
              <a:spcBef>
                <a:spcPct val="0"/>
              </a:spcBef>
              <a:spcAft>
                <a:spcPct val="0"/>
              </a:spcAft>
              <a:buClrTx/>
              <a:buSzTx/>
              <a:buFontTx/>
              <a:buNone/>
              <a:tabLst/>
            </a:pPr>
            <a:r>
              <a:rPr kumimoji="0" lang="en-GB" sz="2800" b="0" i="0" u="none" strike="noStrike" cap="none" normalizeH="0" baseline="0" dirty="0" smtClean="0">
                <a:ln>
                  <a:noFill/>
                </a:ln>
                <a:effectLst/>
                <a:latin typeface="Times New Roman" pitchFamily="18" charset="0"/>
                <a:ea typeface="Calibri" pitchFamily="34" charset="0"/>
                <a:cs typeface="Times New Roman" pitchFamily="18" charset="0"/>
              </a:rPr>
              <a:t> and </a:t>
            </a:r>
            <a:r>
              <a:rPr kumimoji="0" lang="en-GB" sz="2800" b="0" i="0" u="sng" strike="noStrike" cap="none" normalizeH="0" baseline="0" dirty="0" smtClean="0">
                <a:ln>
                  <a:noFill/>
                </a:ln>
                <a:effectLst/>
                <a:latin typeface="Times New Roman" pitchFamily="18" charset="0"/>
                <a:ea typeface="Calibri" pitchFamily="34" charset="0"/>
                <a:cs typeface="Times New Roman" pitchFamily="18" charset="0"/>
              </a:rPr>
              <a:t>increasing erosion of religious liberty in the UK</a:t>
            </a:r>
            <a:r>
              <a:rPr kumimoji="0" lang="en-GB" sz="2800" b="0" i="0" u="none" strike="noStrike" cap="none" normalizeH="0" baseline="0" dirty="0" smtClean="0">
                <a:ln>
                  <a:noFill/>
                </a:ln>
                <a:effectLst/>
                <a:latin typeface="Times New Roman" pitchFamily="18" charset="0"/>
                <a:ea typeface="Calibri" pitchFamily="34" charset="0"/>
                <a:cs typeface="Times New Roman" pitchFamily="18" charset="0"/>
              </a:rPr>
              <a:t>.</a:t>
            </a:r>
            <a:endParaRPr kumimoji="0" lang="en-GB" sz="2800" b="0" i="0" u="none" strike="noStrike" cap="none" normalizeH="0" baseline="0" dirty="0" smtClean="0">
              <a:ln>
                <a:noFill/>
              </a:ln>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sz="2800" b="0" i="0" u="none" strike="noStrike" cap="none" normalizeH="0" baseline="0" dirty="0" smtClean="0">
              <a:ln>
                <a:noFill/>
              </a:ln>
              <a:effectLst/>
              <a:latin typeface="Times New Roman" pitchFamily="18"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sz="2800" b="0" i="0" u="none" strike="noStrike" cap="none" normalizeH="0" baseline="0" dirty="0" smtClean="0">
              <a:ln>
                <a:noFill/>
              </a:ln>
              <a:effectLst/>
              <a:latin typeface="Times New Roman" pitchFamily="18"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GB" sz="2800" dirty="0">
              <a:latin typeface="Times New Roman" pitchFamily="18"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2800" b="0" i="0" u="none" strike="noStrike" cap="none" normalizeH="0" baseline="0" dirty="0" smtClean="0">
                <a:ln>
                  <a:noFill/>
                </a:ln>
                <a:effectLst/>
                <a:latin typeface="Times New Roman" pitchFamily="18" charset="0"/>
                <a:ea typeface="Calibri" pitchFamily="34" charset="0"/>
                <a:cs typeface="Times New Roman" pitchFamily="18" charset="0"/>
              </a:rPr>
              <a:t>Although the horrors outlined in the first two sections are clearly of a different order to</a:t>
            </a:r>
          </a:p>
          <a:p>
            <a:pPr marL="0" marR="0" lvl="0" indent="0" algn="l" defTabSz="914400" rtl="0" eaLnBrk="0" fontAlgn="base" latinLnBrk="0" hangingPunct="0">
              <a:lnSpc>
                <a:spcPct val="100000"/>
              </a:lnSpc>
              <a:spcBef>
                <a:spcPct val="0"/>
              </a:spcBef>
              <a:spcAft>
                <a:spcPct val="0"/>
              </a:spcAft>
              <a:buClrTx/>
              <a:buSzTx/>
              <a:buFontTx/>
              <a:buNone/>
              <a:tabLst/>
            </a:pPr>
            <a:r>
              <a:rPr kumimoji="0" lang="en-GB" sz="2800" b="0" i="0" u="none" strike="noStrike" cap="none" normalizeH="0" baseline="0" dirty="0" smtClean="0">
                <a:ln>
                  <a:noFill/>
                </a:ln>
                <a:effectLst/>
                <a:latin typeface="Times New Roman" pitchFamily="18" charset="0"/>
                <a:ea typeface="Calibri" pitchFamily="34" charset="0"/>
                <a:cs typeface="Times New Roman" pitchFamily="18" charset="0"/>
              </a:rPr>
              <a:t> religious discrimination in the UK, </a:t>
            </a:r>
          </a:p>
          <a:p>
            <a:pPr marL="0" marR="0" lvl="0" indent="0" algn="l" defTabSz="914400" rtl="0" eaLnBrk="0" fontAlgn="base" latinLnBrk="0" hangingPunct="0">
              <a:lnSpc>
                <a:spcPct val="100000"/>
              </a:lnSpc>
              <a:spcBef>
                <a:spcPct val="0"/>
              </a:spcBef>
              <a:spcAft>
                <a:spcPct val="0"/>
              </a:spcAft>
              <a:buClrTx/>
              <a:buSzTx/>
              <a:buFontTx/>
              <a:buNone/>
              <a:tabLst/>
            </a:pPr>
            <a:r>
              <a:rPr kumimoji="0" lang="en-GB" sz="2800" b="0" i="0" u="none" strike="noStrike" cap="none" normalizeH="0" baseline="0" dirty="0" smtClean="0">
                <a:ln>
                  <a:noFill/>
                </a:ln>
                <a:effectLst/>
                <a:latin typeface="Times New Roman" pitchFamily="18" charset="0"/>
                <a:ea typeface="Calibri" pitchFamily="34" charset="0"/>
                <a:cs typeface="Times New Roman" pitchFamily="18" charset="0"/>
              </a:rPr>
              <a:t>we would be deluded</a:t>
            </a:r>
          </a:p>
          <a:p>
            <a:pPr marL="0" marR="0" lvl="0" indent="0" algn="l" defTabSz="914400" rtl="0" eaLnBrk="0" fontAlgn="base" latinLnBrk="0" hangingPunct="0">
              <a:lnSpc>
                <a:spcPct val="100000"/>
              </a:lnSpc>
              <a:spcBef>
                <a:spcPct val="0"/>
              </a:spcBef>
              <a:spcAft>
                <a:spcPct val="0"/>
              </a:spcAft>
              <a:buClrTx/>
              <a:buSzTx/>
              <a:buFontTx/>
              <a:buNone/>
              <a:tabLst/>
            </a:pPr>
            <a:r>
              <a:rPr kumimoji="0" lang="en-GB" sz="2800" b="0" i="0" u="none" strike="noStrike" cap="none" normalizeH="0" baseline="0" dirty="0" smtClean="0">
                <a:ln>
                  <a:noFill/>
                </a:ln>
                <a:effectLst/>
                <a:latin typeface="Times New Roman" pitchFamily="18" charset="0"/>
                <a:ea typeface="Calibri" pitchFamily="34" charset="0"/>
                <a:cs typeface="Times New Roman" pitchFamily="18" charset="0"/>
              </a:rPr>
              <a:t> if we did not see a connection.  </a:t>
            </a:r>
            <a:endParaRPr kumimoji="0" lang="en-GB" sz="2800" b="0" i="0" u="none" strike="noStrike" cap="none" normalizeH="0" baseline="0" dirty="0" smtClean="0">
              <a:ln>
                <a:noFill/>
              </a:ln>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229600" cy="4889698"/>
          </a:xfrm>
        </p:spPr>
        <p:txBody>
          <a:bodyPr>
            <a:normAutofit/>
            <a:scene3d>
              <a:camera prst="perspectiveContrastingRightFacing"/>
              <a:lightRig rig="threePt" dir="t"/>
            </a:scene3d>
          </a:bodyPr>
          <a:lstStyle/>
          <a:p>
            <a:r>
              <a:rPr lang="en-GB" sz="2800" i="1" dirty="0" smtClean="0"/>
              <a:t>“Strengthening religious freedom consolidates social bonds, nourishes the hope of a better world, and creates favourable conditions for peace and harmonious development, while at the same time establishing solid foundations for securing the rights of future generations.”</a:t>
            </a:r>
            <a:r>
              <a:rPr lang="en-GB" sz="2800" dirty="0" smtClean="0"/>
              <a:t/>
            </a:r>
            <a:br>
              <a:rPr lang="en-GB" sz="2800" dirty="0" smtClean="0"/>
            </a:br>
            <a:endParaRPr lang="en-GB" sz="2800" dirty="0"/>
          </a:p>
        </p:txBody>
      </p:sp>
      <p:pic>
        <p:nvPicPr>
          <p:cNvPr id="112642" name="Picture 2" descr="http://www.quotednews.com/wp-content/uploads/2011/03/pope-benedict-xvi.jpg"/>
          <p:cNvPicPr>
            <a:picLocks noChangeAspect="1" noChangeArrowheads="1"/>
          </p:cNvPicPr>
          <p:nvPr/>
        </p:nvPicPr>
        <p:blipFill>
          <a:blip r:embed="rId2" cstate="print"/>
          <a:srcRect/>
          <a:stretch>
            <a:fillRect/>
          </a:stretch>
        </p:blipFill>
        <p:spPr bwMode="auto">
          <a:xfrm>
            <a:off x="3779912" y="3429000"/>
            <a:ext cx="4952983" cy="2923431"/>
          </a:xfrm>
          <a:prstGeom prst="rect">
            <a:avLst/>
          </a:prstGeom>
          <a:noFill/>
          <a:effectLst>
            <a:softEdge rad="635000"/>
          </a:effectLst>
        </p:spPr>
      </p:pic>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4664" y="1988840"/>
            <a:ext cx="9145016" cy="4601666"/>
          </a:xfrm>
        </p:spPr>
        <p:txBody>
          <a:bodyPr>
            <a:normAutofit fontScale="90000"/>
            <a:scene3d>
              <a:camera prst="perspectiveHeroicExtremeLeftFacing"/>
              <a:lightRig rig="soft" dir="t">
                <a:rot lat="0" lon="0" rev="10800000"/>
              </a:lightRig>
            </a:scene3d>
            <a:sp3d>
              <a:bevelT w="27940" h="12700"/>
              <a:contourClr>
                <a:srgbClr val="DDDDDD"/>
              </a:contourClr>
            </a:sp3d>
          </a:bodyPr>
          <a:lstStyle/>
          <a:p>
            <a:r>
              <a:rPr lang="en-GB" sz="2700" b="1" i="1" spc="150" dirty="0" smtClean="0">
                <a:ln w="11430"/>
                <a:solidFill>
                  <a:srgbClr val="F8F8F8"/>
                </a:solidFill>
                <a:effectLst>
                  <a:outerShdw blurRad="25400" algn="tl" rotWithShape="0">
                    <a:srgbClr val="000000">
                      <a:alpha val="43000"/>
                    </a:srgbClr>
                  </a:outerShdw>
                </a:effectLst>
              </a:rPr>
              <a:t>“There are those who wrongly interpret this search for the truth, leading them to irrationality and fanaticism; they close themselves up in ‘their truth,’ and try to impose it on others. These are like the blind scribes who, upon seeing Jesus beaten and bloody, cry out furiously, Crucify him! ( Jn 19:6). Anyone who acts irrationally cannot become a disciple of Jesus. Faith and reason are necessary and complementary in the pursuit of truth. God created man with an innate vocation to the truth and he gave him reason for this purpose. Certainly, it is not irrationality but rather the yearning for truth which the Christian faith promotes.”</a:t>
            </a:r>
            <a:r>
              <a:rPr lang="en-GB" b="1" i="1" spc="150" dirty="0" smtClean="0">
                <a:ln w="11430"/>
                <a:solidFill>
                  <a:srgbClr val="F8F8F8"/>
                </a:solidFill>
                <a:effectLst>
                  <a:outerShdw blurRad="25400" algn="tl" rotWithShape="0">
                    <a:srgbClr val="000000">
                      <a:alpha val="43000"/>
                    </a:srgbClr>
                  </a:outerShdw>
                </a:effectLst>
              </a:rPr>
              <a:t/>
            </a:r>
            <a:br>
              <a:rPr lang="en-GB" b="1" i="1" spc="150" dirty="0" smtClean="0">
                <a:ln w="11430"/>
                <a:solidFill>
                  <a:srgbClr val="F8F8F8"/>
                </a:solidFill>
                <a:effectLst>
                  <a:outerShdw blurRad="25400" algn="tl" rotWithShape="0">
                    <a:srgbClr val="000000">
                      <a:alpha val="43000"/>
                    </a:srgbClr>
                  </a:outerShdw>
                </a:effectLst>
              </a:rPr>
            </a:br>
            <a:r>
              <a:rPr lang="en-GB" b="1" i="1" spc="150" dirty="0" smtClean="0">
                <a:ln w="11430"/>
                <a:solidFill>
                  <a:srgbClr val="F8F8F8"/>
                </a:solidFill>
                <a:effectLst>
                  <a:outerShdw blurRad="25400" algn="tl" rotWithShape="0">
                    <a:srgbClr val="000000">
                      <a:alpha val="43000"/>
                    </a:srgbClr>
                  </a:outerShdw>
                </a:effectLst>
              </a:rPr>
              <a:t>                                         -Benedict XVI</a:t>
            </a:r>
            <a:endParaRPr lang="en-GB" b="1" i="1" spc="150" dirty="0">
              <a:ln w="11430"/>
              <a:solidFill>
                <a:srgbClr val="F8F8F8"/>
              </a:solidFill>
              <a:effectLst>
                <a:outerShdw blurRad="25400" algn="tl" rotWithShape="0">
                  <a:srgbClr val="000000">
                    <a:alpha val="43000"/>
                  </a:srgbClr>
                </a:outerShdw>
              </a:effectLst>
            </a:endParaRPr>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3666" name="Picture 2" descr="https://www.cia.gov/library/publications/the-world-factbook/graphics/flags/large/vt-lgflag.gif"/>
          <p:cNvPicPr>
            <a:picLocks noChangeAspect="1" noChangeArrowheads="1"/>
          </p:cNvPicPr>
          <p:nvPr/>
        </p:nvPicPr>
        <p:blipFill>
          <a:blip r:embed="rId2" cstate="print"/>
          <a:srcRect/>
          <a:stretch>
            <a:fillRect/>
          </a:stretch>
        </p:blipFill>
        <p:spPr bwMode="auto">
          <a:xfrm>
            <a:off x="323528" y="3933056"/>
            <a:ext cx="3600400" cy="2608993"/>
          </a:xfrm>
          <a:prstGeom prst="rect">
            <a:avLst/>
          </a:prstGeom>
          <a:noFill/>
          <a:effectLst>
            <a:softEdge rad="635000"/>
          </a:effectLst>
        </p:spPr>
      </p:pic>
      <p:sp>
        <p:nvSpPr>
          <p:cNvPr id="2" name="Title 1"/>
          <p:cNvSpPr>
            <a:spLocks noGrp="1"/>
          </p:cNvSpPr>
          <p:nvPr>
            <p:ph type="title"/>
          </p:nvPr>
        </p:nvSpPr>
        <p:spPr>
          <a:xfrm>
            <a:off x="457200" y="267494"/>
            <a:ext cx="8229600" cy="4673674"/>
          </a:xfrm>
        </p:spPr>
        <p:txBody>
          <a:bodyPr>
            <a:normAutofit/>
            <a:scene3d>
              <a:camera prst="perspectiveContrastingRightFacing"/>
              <a:lightRig rig="threePt" dir="t"/>
            </a:scene3d>
          </a:bodyPr>
          <a:lstStyle/>
          <a:p>
            <a:r>
              <a:rPr lang="en-GB" i="1" u="sng" dirty="0" smtClean="0">
                <a:effectLst>
                  <a:glow rad="101600">
                    <a:srgbClr val="C00000">
                      <a:alpha val="60000"/>
                    </a:srgbClr>
                  </a:glow>
                  <a:outerShdw blurRad="26000" dist="26000" dir="14500000" algn="tl" rotWithShape="0">
                    <a:srgbClr val="000000">
                      <a:alpha val="40000"/>
                    </a:srgbClr>
                  </a:outerShdw>
                </a:effectLst>
              </a:rPr>
              <a:t>"A society which promotes religious freedom will be enlivened and enriched; one that doesn't will decay".</a:t>
            </a:r>
            <a:r>
              <a:rPr lang="en-GB" i="1" u="sng" dirty="0" smtClean="0"/>
              <a:t/>
            </a:r>
            <a:br>
              <a:rPr lang="en-GB" i="1" u="sng" dirty="0" smtClean="0"/>
            </a:br>
            <a:r>
              <a:rPr lang="en-GB" i="1" u="sng" dirty="0" smtClean="0"/>
              <a:t/>
            </a:r>
            <a:br>
              <a:rPr lang="en-GB" i="1" u="sng" dirty="0" smtClean="0"/>
            </a:br>
            <a:r>
              <a:rPr lang="en-GB" b="1" i="1" u="sng" spc="100" dirty="0" smtClean="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rPr>
              <a:t>-Dignitatis Humanae, 1965</a:t>
            </a:r>
            <a:r>
              <a:rPr lang="en-GB" dirty="0" smtClean="0"/>
              <a:t/>
            </a:r>
            <a:br>
              <a:rPr lang="en-GB" dirty="0" smtClean="0"/>
            </a:br>
            <a:endParaRPr lang="en-GB" dirty="0"/>
          </a:p>
        </p:txBody>
      </p:sp>
      <p:pic>
        <p:nvPicPr>
          <p:cNvPr id="113668" name="Picture 4" descr="http://vatican2.org/V2logo1.jpg"/>
          <p:cNvPicPr>
            <a:picLocks noChangeAspect="1" noChangeArrowheads="1"/>
          </p:cNvPicPr>
          <p:nvPr/>
        </p:nvPicPr>
        <p:blipFill>
          <a:blip r:embed="rId3" cstate="print"/>
          <a:srcRect/>
          <a:stretch>
            <a:fillRect/>
          </a:stretch>
        </p:blipFill>
        <p:spPr bwMode="auto">
          <a:xfrm>
            <a:off x="4644008" y="4221088"/>
            <a:ext cx="3810000" cy="2137420"/>
          </a:xfrm>
          <a:prstGeom prst="rect">
            <a:avLst/>
          </a:prstGeom>
          <a:noFill/>
          <a:scene3d>
            <a:camera prst="perspectiveHeroicExtremeLeftFacing"/>
            <a:lightRig rig="threePt" dir="t"/>
          </a:scene3d>
        </p:spPr>
      </p:pic>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81088" y="0"/>
            <a:ext cx="8062912" cy="1512168"/>
          </a:xfrm>
        </p:spPr>
        <p:txBody>
          <a:bodyPr>
            <a:scene3d>
              <a:camera prst="perspectiveHeroicExtremeLeftFacing" fov="5700000">
                <a:rot lat="510195" lon="2673590" rev="21513312"/>
              </a:camera>
              <a:lightRig rig="threePt" dir="t"/>
            </a:scene3d>
          </a:bodyPr>
          <a:lstStyle/>
          <a:p>
            <a:r>
              <a:rPr lang="en-GB" dirty="0" smtClean="0">
                <a:effectLst>
                  <a:outerShdw blurRad="26000" dist="26000" dir="14500000" algn="tl" rotWithShape="0">
                    <a:srgbClr val="000000">
                      <a:alpha val="40000"/>
                    </a:srgbClr>
                  </a:outerShdw>
                  <a:reflection blurRad="6350" stA="55000" endA="300" endPos="45500" dir="5400000" sy="-100000" algn="bl" rotWithShape="0"/>
                </a:effectLst>
              </a:rPr>
              <a:t>Celebrate 2012</a:t>
            </a:r>
            <a:endParaRPr lang="en-GB" dirty="0">
              <a:effectLst>
                <a:outerShdw blurRad="26000" dist="26000" dir="14500000" algn="tl" rotWithShape="0">
                  <a:srgbClr val="000000">
                    <a:alpha val="40000"/>
                  </a:srgbClr>
                </a:outerShdw>
                <a:reflection blurRad="6350" stA="55000" endA="300" endPos="45500" dir="5400000" sy="-100000" algn="bl" rotWithShape="0"/>
              </a:effectLst>
            </a:endParaRPr>
          </a:p>
        </p:txBody>
      </p:sp>
      <p:sp>
        <p:nvSpPr>
          <p:cNvPr id="3" name="Subtitle 2"/>
          <p:cNvSpPr>
            <a:spLocks noGrp="1"/>
          </p:cNvSpPr>
          <p:nvPr>
            <p:ph type="subTitle" idx="1"/>
          </p:nvPr>
        </p:nvSpPr>
        <p:spPr>
          <a:xfrm>
            <a:off x="179512" y="5445224"/>
            <a:ext cx="8062912" cy="1224136"/>
          </a:xfrm>
        </p:spPr>
        <p:txBody>
          <a:bodyPr>
            <a:normAutofit/>
            <a:scene3d>
              <a:camera prst="perspectiveContrastingRightFacing"/>
              <a:lightRig rig="threePt" dir="t"/>
            </a:scene3d>
          </a:bodyPr>
          <a:lstStyle/>
          <a:p>
            <a:r>
              <a:rPr lang="en-GB" dirty="0" smtClean="0"/>
              <a:t>The Pain Of The Suffering Church</a:t>
            </a:r>
          </a:p>
          <a:p>
            <a:r>
              <a:rPr lang="en-GB" dirty="0" smtClean="0">
                <a:hlinkClick r:id="rId2"/>
              </a:rPr>
              <a:t>www.davidalton.net</a:t>
            </a:r>
            <a:r>
              <a:rPr lang="en-GB" dirty="0" smtClean="0"/>
              <a:t> </a:t>
            </a:r>
            <a:endParaRPr lang="en-GB" dirty="0"/>
          </a:p>
        </p:txBody>
      </p:sp>
      <p:pic>
        <p:nvPicPr>
          <p:cNvPr id="36866" name="Picture 2" descr="http://www.ewtn.com/series/shows/theSufferingChurch/headerTheSufferingChurch.jpg"/>
          <p:cNvPicPr>
            <a:picLocks noChangeAspect="1" noChangeArrowheads="1"/>
          </p:cNvPicPr>
          <p:nvPr/>
        </p:nvPicPr>
        <p:blipFill>
          <a:blip r:embed="rId3" cstate="print"/>
          <a:srcRect/>
          <a:stretch>
            <a:fillRect/>
          </a:stretch>
        </p:blipFill>
        <p:spPr bwMode="auto">
          <a:xfrm>
            <a:off x="323528" y="1784292"/>
            <a:ext cx="8388424" cy="3241759"/>
          </a:xfrm>
          <a:prstGeom prst="rect">
            <a:avLst/>
          </a:prstGeom>
          <a:noFill/>
          <a:ln w="34925">
            <a:solidFill>
              <a:srgbClr val="FFFFFF"/>
            </a:solidFill>
          </a:ln>
          <a:effectLst>
            <a:outerShdw blurRad="317500" dir="2700000" algn="ctr">
              <a:srgbClr val="000000">
                <a:alpha val="43000"/>
              </a:srgbClr>
            </a:outerShdw>
          </a:effectLst>
          <a:scene3d>
            <a:camera prst="perspectiveFront" fov="2700000">
              <a:rot lat="18216992" lon="19653882" rev="2621342"/>
            </a:camera>
            <a:lightRig rig="threePt" dir="t">
              <a:rot lat="0" lon="0" rev="0"/>
            </a:lightRig>
          </a:scene3d>
          <a:sp3d extrusionH="38100" prstMaterial="clear">
            <a:bevelT w="260350" h="50800" prst="softRound"/>
            <a:bevelB prst="softRound"/>
          </a:sp3d>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560" y="476672"/>
            <a:ext cx="10585176" cy="1399032"/>
          </a:xfrm>
        </p:spPr>
        <p:txBody>
          <a:bodyPr>
            <a:normAutofit fontScale="90000"/>
            <a:scene3d>
              <a:camera prst="perspectiveContrastingRightFacing"/>
              <a:lightRig rig="threePt" dir="t"/>
            </a:scene3d>
          </a:bodyPr>
          <a:lstStyle/>
          <a:p>
            <a:r>
              <a:rPr lang="en-GB" dirty="0" smtClean="0"/>
              <a:t>200 million Christians in over 60 countries face some degree of discrimination</a:t>
            </a:r>
            <a:endParaRPr lang="en-GB" dirty="0"/>
          </a:p>
        </p:txBody>
      </p:sp>
      <p:pic>
        <p:nvPicPr>
          <p:cNvPr id="45058" name="Picture 2" descr="http://1.bp.blogspot.com/_ag8cy9r2XdE/S8SaePsC7pI/AAAAAAAAH-8/fecqKBBUd0o/s200/no-christians.png"/>
          <p:cNvPicPr>
            <a:picLocks noChangeAspect="1" noChangeArrowheads="1"/>
          </p:cNvPicPr>
          <p:nvPr/>
        </p:nvPicPr>
        <p:blipFill>
          <a:blip r:embed="rId2" cstate="print"/>
          <a:srcRect/>
          <a:stretch>
            <a:fillRect/>
          </a:stretch>
        </p:blipFill>
        <p:spPr bwMode="auto">
          <a:xfrm>
            <a:off x="899592" y="1844824"/>
            <a:ext cx="4536504" cy="4536507"/>
          </a:xfrm>
          <a:prstGeom prst="rect">
            <a:avLst/>
          </a:prstGeom>
          <a:noFill/>
          <a:ln w="34925">
            <a:solidFill>
              <a:srgbClr val="FFFFFF"/>
            </a:solidFill>
          </a:ln>
          <a:effectLst>
            <a:outerShdw blurRad="317500" dir="2700000" algn="ctr">
              <a:srgbClr val="000000">
                <a:alpha val="43000"/>
              </a:srgbClr>
            </a:outerShdw>
          </a:effectLst>
          <a:scene3d>
            <a:camera prst="perspectiveFront" fov="2700000">
              <a:rot lat="19086000" lon="19067999" rev="3108000"/>
            </a:camera>
            <a:lightRig rig="threePt" dir="t">
              <a:rot lat="0" lon="0" rev="0"/>
            </a:lightRig>
          </a:scene3d>
          <a:sp3d extrusionH="38100" prstMaterial="clear">
            <a:bevelT w="260350" h="50800" prst="softRound"/>
            <a:bevelB prst="softRound"/>
          </a:sp3d>
        </p:spPr>
      </p:pic>
      <p:pic>
        <p:nvPicPr>
          <p:cNvPr id="45060" name="Picture 4" descr="http://www.moonbattery.com/archives/christianity_banned.jpg"/>
          <p:cNvPicPr>
            <a:picLocks noChangeAspect="1" noChangeArrowheads="1"/>
          </p:cNvPicPr>
          <p:nvPr/>
        </p:nvPicPr>
        <p:blipFill>
          <a:blip r:embed="rId3" cstate="print"/>
          <a:srcRect/>
          <a:stretch>
            <a:fillRect/>
          </a:stretch>
        </p:blipFill>
        <p:spPr bwMode="auto">
          <a:xfrm>
            <a:off x="4644008" y="1844824"/>
            <a:ext cx="3744416" cy="4536504"/>
          </a:xfrm>
          <a:prstGeom prst="rect">
            <a:avLst/>
          </a:prstGeom>
          <a:noFill/>
          <a:ln>
            <a:noFill/>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descr="http://1.bp.blogspot.com/-NvwEjbmVAb8/TmUVFjXqbCI/AAAAAAAAEig/XtMb1od01zw/s1600/cross.jpg"/>
          <p:cNvPicPr>
            <a:picLocks noChangeAspect="1" noChangeArrowheads="1"/>
          </p:cNvPicPr>
          <p:nvPr/>
        </p:nvPicPr>
        <p:blipFill>
          <a:blip r:embed="rId2" cstate="print"/>
          <a:srcRect/>
          <a:stretch>
            <a:fillRect/>
          </a:stretch>
        </p:blipFill>
        <p:spPr bwMode="auto">
          <a:xfrm>
            <a:off x="611560" y="1340768"/>
            <a:ext cx="3457575" cy="4467226"/>
          </a:xfrm>
          <a:prstGeom prst="rect">
            <a:avLst/>
          </a:prstGeom>
          <a:noFill/>
          <a:effectLst>
            <a:glow rad="228600">
              <a:schemeClr val="accent1">
                <a:satMod val="175000"/>
                <a:alpha val="40000"/>
              </a:schemeClr>
            </a:glow>
          </a:effectLst>
        </p:spPr>
      </p:pic>
      <p:sp>
        <p:nvSpPr>
          <p:cNvPr id="46083" name="Rectangle 3"/>
          <p:cNvSpPr>
            <a:spLocks noChangeArrowheads="1"/>
          </p:cNvSpPr>
          <p:nvPr/>
        </p:nvSpPr>
        <p:spPr bwMode="auto">
          <a:xfrm>
            <a:off x="4427984" y="1198826"/>
            <a:ext cx="3816424" cy="466281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0" i="1" u="none" strike="noStrike" cap="none" normalizeH="0" baseline="0" dirty="0" smtClean="0">
                <a:ln>
                  <a:noFill/>
                </a:ln>
                <a:effectLst/>
                <a:latin typeface="Calibri"/>
                <a:ea typeface="Calibri" pitchFamily="34" charset="0"/>
                <a:cs typeface="Times New Roman" pitchFamily="18" charset="0"/>
              </a:rPr>
              <a:t>“</a:t>
            </a:r>
            <a:r>
              <a:rPr kumimoji="0" lang="en-GB" sz="1800" b="0" i="1" u="none" strike="noStrike" cap="none" normalizeH="0" baseline="0" dirty="0" smtClean="0">
                <a:ln>
                  <a:noFill/>
                </a:ln>
                <a:effectLst/>
                <a:latin typeface="Times New Roman" pitchFamily="18" charset="0"/>
                <a:ea typeface="Calibri" pitchFamily="34" charset="0"/>
                <a:cs typeface="Times New Roman" pitchFamily="18" charset="0"/>
              </a:rPr>
              <a:t>the right to freedom of thought, conscience and religion is a fundamental component of the universal and indivisible human rights framework that applies to all people everywhere, as laid out in international law.</a:t>
            </a:r>
            <a:r>
              <a:rPr kumimoji="0" lang="en-GB" sz="1800" b="0" i="1" u="none" strike="noStrike" cap="none" normalizeH="0" baseline="0" dirty="0" smtClean="0">
                <a:ln>
                  <a:noFill/>
                </a:ln>
                <a:effectLst/>
                <a:latin typeface="Calibri"/>
                <a:ea typeface="Calibri" pitchFamily="34" charset="0"/>
                <a:cs typeface="Times New Roman" pitchFamily="18" charset="0"/>
              </a:rPr>
              <a:t>”</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GB" sz="900" b="0" i="0" u="none" strike="noStrike" cap="none" normalizeH="0" baseline="0" dirty="0" smtClean="0">
              <a:ln>
                <a:noFill/>
              </a:ln>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800" b="0" i="1" u="none" strike="noStrike" cap="none" normalizeH="0" baseline="0" dirty="0" smtClean="0">
                <a:ln>
                  <a:noFill/>
                </a:ln>
                <a:effectLst/>
                <a:latin typeface="Calibri"/>
                <a:ea typeface="Calibri" pitchFamily="34" charset="0"/>
                <a:cs typeface="Times New Roman" pitchFamily="18" charset="0"/>
              </a:rPr>
              <a:t>“</a:t>
            </a:r>
            <a:r>
              <a:rPr kumimoji="0" lang="en-GB" sz="1800" b="0" i="1" u="none" strike="noStrike" cap="none" normalizeH="0" baseline="0" dirty="0" smtClean="0">
                <a:ln>
                  <a:noFill/>
                </a:ln>
                <a:effectLst/>
                <a:latin typeface="Times New Roman" pitchFamily="18" charset="0"/>
                <a:ea typeface="Calibri" pitchFamily="34" charset="0"/>
                <a:cs typeface="Times New Roman" pitchFamily="18" charset="0"/>
              </a:rPr>
              <a:t>Restrictions on religious freedoms, as well as other freedoms including social, cultural and linguistic freedoms, can often lead to other human rights violations such as the imprisonment of prisoners of conscience or even death</a:t>
            </a:r>
            <a:r>
              <a:rPr kumimoji="0" lang="en-GB" sz="1800" b="0" i="1" u="none" strike="noStrike" cap="none" normalizeH="0" baseline="0" dirty="0" smtClean="0">
                <a:ln>
                  <a:noFill/>
                </a:ln>
                <a:effectLst/>
                <a:latin typeface="Calibri"/>
                <a:ea typeface="Calibri" pitchFamily="34" charset="0"/>
                <a:cs typeface="Times New Roman" pitchFamily="18" charset="0"/>
              </a:rPr>
              <a:t>”</a:t>
            </a:r>
          </a:p>
          <a:p>
            <a:pPr marL="0" marR="0" lvl="0" indent="0" algn="l" defTabSz="914400" rtl="0" eaLnBrk="0" fontAlgn="base" latinLnBrk="0" hangingPunct="0">
              <a:lnSpc>
                <a:spcPct val="100000"/>
              </a:lnSpc>
              <a:spcBef>
                <a:spcPct val="0"/>
              </a:spcBef>
              <a:spcAft>
                <a:spcPct val="0"/>
              </a:spcAft>
              <a:buClrTx/>
              <a:buSzTx/>
              <a:buFontTx/>
              <a:buNone/>
              <a:tabLst/>
            </a:pPr>
            <a:r>
              <a:rPr lang="en-GB" i="1" dirty="0" smtClean="0">
                <a:latin typeface="Calibri"/>
                <a:cs typeface="Times New Roman" pitchFamily="18" charset="0"/>
              </a:rPr>
              <a:t>- </a:t>
            </a:r>
            <a:r>
              <a:rPr lang="en-GB" i="1" u="sng" dirty="0" smtClean="0">
                <a:latin typeface="Calibri"/>
                <a:cs typeface="Times New Roman" pitchFamily="18" charset="0"/>
              </a:rPr>
              <a:t>Amnesty International</a:t>
            </a:r>
            <a:endParaRPr kumimoji="0" lang="en-GB" sz="900" b="0" i="0" u="sng" strike="noStrike" cap="none" normalizeH="0" baseline="0" dirty="0" smtClean="0">
              <a:ln>
                <a:noFill/>
              </a:ln>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dirty="0" smtClean="0">
              <a:ln>
                <a:noFill/>
              </a:ln>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Verv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Ver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Verve">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Verve</Template>
  <TotalTime>752</TotalTime>
  <Words>1933</Words>
  <Application>Microsoft Office PowerPoint</Application>
  <PresentationFormat>On-screen Show (4:3)</PresentationFormat>
  <Paragraphs>103</Paragraphs>
  <Slides>76</Slides>
  <Notes>0</Notes>
  <HiddenSlides>0</HiddenSlides>
  <MMClips>0</MMClips>
  <ScaleCrop>false</ScaleCrop>
  <HeadingPairs>
    <vt:vector size="4" baseType="variant">
      <vt:variant>
        <vt:lpstr>Theme</vt:lpstr>
      </vt:variant>
      <vt:variant>
        <vt:i4>1</vt:i4>
      </vt:variant>
      <vt:variant>
        <vt:lpstr>Slide Titles</vt:lpstr>
      </vt:variant>
      <vt:variant>
        <vt:i4>76</vt:i4>
      </vt:variant>
    </vt:vector>
  </HeadingPairs>
  <TitlesOfParts>
    <vt:vector size="77" baseType="lpstr">
      <vt:lpstr>Verve</vt:lpstr>
      <vt:lpstr>Celebrate 2012</vt:lpstr>
      <vt:lpstr>Pope Benedict with Fidel Castro and in Cuba’s Revolution Square – March 2012</vt:lpstr>
      <vt:lpstr>Slide 3</vt:lpstr>
      <vt:lpstr>No one on the world can change truth…</vt:lpstr>
      <vt:lpstr>US Commission on International Religious Freedom</vt:lpstr>
      <vt:lpstr>Article 18 of the 1948 U.N.Declaration on Human Rights</vt:lpstr>
      <vt:lpstr>Save The Human Race….</vt:lpstr>
      <vt:lpstr>200 million Christians in over 60 countries face some degree of discrimination</vt:lpstr>
      <vt:lpstr>Slide 9</vt:lpstr>
      <vt:lpstr>Slide 10</vt:lpstr>
      <vt:lpstr>The Gethsemane Christians – who fell asleep when they were needed</vt:lpstr>
      <vt:lpstr>“We can no longer plead ignorance. We cannot turn aside”.</vt:lpstr>
      <vt:lpstr>Three themes…</vt:lpstr>
      <vt:lpstr>1. The History of Persecution and Suffering</vt:lpstr>
      <vt:lpstr>Slide 15</vt:lpstr>
      <vt:lpstr>English Reformation 1534</vt:lpstr>
      <vt:lpstr>Slide 17</vt:lpstr>
      <vt:lpstr>Slide 18</vt:lpstr>
      <vt:lpstr>Slide 19</vt:lpstr>
      <vt:lpstr>Slide 20</vt:lpstr>
      <vt:lpstr>The King’s Good Servant But God’s First</vt:lpstr>
      <vt:lpstr>Slide 22</vt:lpstr>
      <vt:lpstr>Slide 23</vt:lpstr>
      <vt:lpstr>“The only thing that we now have to say is, that if our religion do make us traitors, we are worthy to be condemned; but otherwise are and have been, as good subjects as ever the Queen had.  In condemning us, you condemn all your own ancestors, all our ancient bishops and kings, all that was once the glory of England -- the island of saints, and the most devoted child of the See of Peter.   "God lives; posterity will live; their judgment is not so liable to corruption as that of those who are now going to sentence us to death.”  </vt:lpstr>
      <vt:lpstr>Slide 25</vt:lpstr>
      <vt:lpstr>Slide 26</vt:lpstr>
      <vt:lpstr>Slide 27</vt:lpstr>
      <vt:lpstr>Slide 28</vt:lpstr>
      <vt:lpstr>Ukraine: with Ivan gel and Bishop Vasylyk</vt:lpstr>
      <vt:lpstr>Slide 30</vt:lpstr>
      <vt:lpstr>Slide 31</vt:lpstr>
      <vt:lpstr>2. The present situation in some of the countries of most concern.  Three examples: Pakistan; the Middle East, North Korea </vt:lpstr>
      <vt:lpstr>          Shahbaz Bhatti</vt:lpstr>
      <vt:lpstr>Slide 34</vt:lpstr>
      <vt:lpstr>In a population of over 172 million people, only about 1.5% (3 million) is Christians -half Catholic, half Protestant.  </vt:lpstr>
      <vt:lpstr>“Minorities, to whichever community they may belong, will be safeguarded. Their religion, faith or belief will be secure. There will be no interference of any kind with their freedom of worship. They will have their protection with regard to their religion, faith, their life and their culture. They will be, in all respects, the citizens of Pakistan without any distinction of caste and creed.” - Jinnah </vt:lpstr>
      <vt:lpstr>Bishop John Joseph took his own life</vt:lpstr>
      <vt:lpstr>Shahbaz Bhatti said his stand would “send a message of hope to the people living a life of disappointment, disillusionment and despair” adding that his life was dedicated to “the oppressed, the down-trodden and the marginalised” and to “the struggle for human equality, social justice, religious freedom and the empowerment of religious minorities’ communities.”  </vt:lpstr>
      <vt:lpstr>Salman Taseer – Governor of the Punjab</vt:lpstr>
      <vt:lpstr>Slide 40</vt:lpstr>
      <vt:lpstr>“I ask the Lord Jesus that the moving sacrifice of the life of the Pakistani minister Shahbaz Bhatti may arouse in people’s consciences the courage and commitment to defend the religious freedom of all men and, in this way, to promote their equal dignity.”  - Pope Benedict</vt:lpstr>
      <vt:lpstr>The city of Homs, the third largest in Syria, has now seen almost its entire Christian population of 50,000 to 60,000 flee for safety as fighting continues in that stricken country.   The number of Christians left in the city has reportedly fallen to below 1,000</vt:lpstr>
      <vt:lpstr>"Churches in the Middle East are threatened in their very existence” – Pope Benedict </vt:lpstr>
      <vt:lpstr>Palestinian Christians now constitute just 0.5 per cent of the population, and in Lebanon, they have declined from 75 per cent to 32 per cent. </vt:lpstr>
      <vt:lpstr>Iran: 300 arrests in 48 cities. Youcef Nadarkhani sentenced to death</vt:lpstr>
      <vt:lpstr>Iraq: “the attacks on Christians continue and the world remains totally silent </vt:lpstr>
      <vt:lpstr>Since June 2004, 71 churches in Iraq have been attacked-42 in Baghdad, 20 in Mosul, eight in Kirkuk and one in Ramadi. In March 2008, the body of Archbishop Paulos Faraj Rahho was found dumped in a shallow grave in the city. Since 2003, up to 585 Christians have been killed and there have been large-scale atrocities.</vt:lpstr>
      <vt:lpstr>In October 2010, 58 Christians were killed during evening mass at Our Lady of Perpetual Help, the Syrian Catholic cathedral in Baghdad: 1.4 million Christians reduced to 150,000.</vt:lpstr>
      <vt:lpstr>Egypt  2011: as worshippers were leaving a midnight service at the Church of the Two Saints, in Alexandria at least 21 were killed and 79 were injured.</vt:lpstr>
      <vt:lpstr>More than 100,000 Copts have left Egypt during nine months last year</vt:lpstr>
      <vt:lpstr>"Copts are not emigrating voluntarily; they are coerced into that by threats and intimidation of hard-line Salafists, and the lack of protection they are getting from the Egyptian regime". </vt:lpstr>
      <vt:lpstr>South Kordofan – Sudan – the second genocide of the 21st century. </vt:lpstr>
      <vt:lpstr>Nigeria: Boko Haram openly say their interim goal is "to eradicate Christians from certain parts of the country.“ 250 killed already in 2012. </vt:lpstr>
      <vt:lpstr>Korea is "a community unique in the history of the church” – John Paul II</vt:lpstr>
      <vt:lpstr>Korea, 1785: Thomas Kim, was so badly injured during interrogation that he died of the injuries. He became the first of 10,000 witnesses for the faith. In 1801 alone more than 300 Christians were executed.    </vt:lpstr>
      <vt:lpstr>Laurent Imbert, Peter Yu, Andrew Kim</vt:lpstr>
      <vt:lpstr>Monsignor Richard Rutt: “Martyrs of Korea”</vt:lpstr>
      <vt:lpstr>Slide 58</vt:lpstr>
      <vt:lpstr>Changchung Cathedral Pyongyang</vt:lpstr>
      <vt:lpstr>Slide 60</vt:lpstr>
      <vt:lpstr>PUST and Dr.James Kim</vt:lpstr>
      <vt:lpstr>Dr. Kim says “tell about the eagerness and hope for the future among the young people here. Tell about the great talent, about the bright enthusiastic students studying here and who will be among the leaders for tomorrow. If we outsiders demonstrate our own peaceful ways, it will make it easy for the people of the DPRK to reciprocate these peaceful efforts.” </vt:lpstr>
      <vt:lpstr>3. Religious Liberties in the UK and Creeping Intolerance In Our Own Back Yard.</vt:lpstr>
      <vt:lpstr>Scottish Catholic midwives ordered to take part in abortions</vt:lpstr>
      <vt:lpstr>Slide 65</vt:lpstr>
      <vt:lpstr>Slide 66</vt:lpstr>
      <vt:lpstr>Oxford Council bans Christmas and substitutes “Winter Light Festival”</vt:lpstr>
      <vt:lpstr>Yorkshire College removes Easter and Christmas from the calendar in case it offends people; Perth Hospital told to remove Communion Table; Bideford Council told to ban prayers.</vt:lpstr>
      <vt:lpstr>British Airways go to Court to stop Nadia Eweida from wearing a cross around her neck</vt:lpstr>
      <vt:lpstr>"The Christian's right to wear a cross must be defended as fiercely as any other religious liberty… the struggle for religious freedom has been strongly connected with the struggle for democracy itself", </vt:lpstr>
      <vt:lpstr>"Marginalisation not only shows how deeply British elites are alienated from the national religion".  "This is not yet, but it comes close to, self-hatred ... It represents the breakdown of an identity, and nothing good can come of it".  Britain set out with a commitment to value all cultures, "then it became valuing all cultures equally, a completely different proposition. Then it became valuing all cultures except your own. That is when it becomes pathological. You cannot value all cultures but your own” </vt:lpstr>
      <vt:lpstr>Slide 72</vt:lpstr>
      <vt:lpstr>“Strengthening religious freedom consolidates social bonds, nourishes the hope of a better world, and creates favourable conditions for peace and harmonious development, while at the same time establishing solid foundations for securing the rights of future generations.” </vt:lpstr>
      <vt:lpstr>“There are those who wrongly interpret this search for the truth, leading them to irrationality and fanaticism; they close themselves up in ‘their truth,’ and try to impose it on others. These are like the blind scribes who, upon seeing Jesus beaten and bloody, cry out furiously, Crucify him! ( Jn 19:6). Anyone who acts irrationally cannot become a disciple of Jesus. Faith and reason are necessary and complementary in the pursuit of truth. God created man with an innate vocation to the truth and he gave him reason for this purpose. Certainly, it is not irrationality but rather the yearning for truth which the Christian faith promotes.”                                          -Benedict XVI</vt:lpstr>
      <vt:lpstr>"A society which promotes religious freedom will be enlivened and enriched; one that doesn't will decay".  -Dignitatis Humanae, 1965 </vt:lpstr>
      <vt:lpstr>Celebrate 2012</vt:lpstr>
    </vt:vector>
  </TitlesOfParts>
  <Company>Houses of Parliament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Celebrate 2012</dc:title>
  <dc:creator>altond</dc:creator>
  <cp:lastModifiedBy>altond</cp:lastModifiedBy>
  <cp:revision>47</cp:revision>
  <dcterms:created xsi:type="dcterms:W3CDTF">2012-04-04T13:14:13Z</dcterms:created>
  <dcterms:modified xsi:type="dcterms:W3CDTF">2012-04-05T16:17:29Z</dcterms:modified>
</cp:coreProperties>
</file>